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0"/>
  </p:notesMasterIdLst>
  <p:handoutMasterIdLst>
    <p:handoutMasterId r:id="rId101"/>
  </p:handoutMasterIdLst>
  <p:sldIdLst>
    <p:sldId id="2241" r:id="rId2"/>
    <p:sldId id="7640" r:id="rId3"/>
    <p:sldId id="2642" r:id="rId4"/>
    <p:sldId id="2660" r:id="rId5"/>
    <p:sldId id="2745" r:id="rId6"/>
    <p:sldId id="2746" r:id="rId7"/>
    <p:sldId id="2747" r:id="rId8"/>
    <p:sldId id="2748" r:id="rId9"/>
    <p:sldId id="2749" r:id="rId10"/>
    <p:sldId id="268" r:id="rId11"/>
    <p:sldId id="2750" r:id="rId12"/>
    <p:sldId id="270" r:id="rId13"/>
    <p:sldId id="271" r:id="rId14"/>
    <p:sldId id="272" r:id="rId15"/>
    <p:sldId id="273" r:id="rId16"/>
    <p:sldId id="316" r:id="rId17"/>
    <p:sldId id="274" r:id="rId18"/>
    <p:sldId id="2751" r:id="rId19"/>
    <p:sldId id="2752" r:id="rId20"/>
    <p:sldId id="2724" r:id="rId21"/>
    <p:sldId id="2871" r:id="rId22"/>
    <p:sldId id="2872" r:id="rId23"/>
    <p:sldId id="2727" r:id="rId24"/>
    <p:sldId id="2728" r:id="rId25"/>
    <p:sldId id="2729" r:id="rId26"/>
    <p:sldId id="2730" r:id="rId27"/>
    <p:sldId id="2732" r:id="rId28"/>
    <p:sldId id="2725" r:id="rId29"/>
    <p:sldId id="2874" r:id="rId30"/>
    <p:sldId id="2875" r:id="rId31"/>
    <p:sldId id="2876" r:id="rId32"/>
    <p:sldId id="2877" r:id="rId33"/>
    <p:sldId id="2731" r:id="rId34"/>
    <p:sldId id="2878" r:id="rId35"/>
    <p:sldId id="2879" r:id="rId36"/>
    <p:sldId id="7641" r:id="rId37"/>
    <p:sldId id="7642" r:id="rId38"/>
    <p:sldId id="2679" r:id="rId39"/>
    <p:sldId id="2680" r:id="rId40"/>
    <p:sldId id="2682" r:id="rId41"/>
    <p:sldId id="7624" r:id="rId42"/>
    <p:sldId id="7625" r:id="rId43"/>
    <p:sldId id="7626" r:id="rId44"/>
    <p:sldId id="2687" r:id="rId45"/>
    <p:sldId id="7627" r:id="rId46"/>
    <p:sldId id="7628" r:id="rId47"/>
    <p:sldId id="7629" r:id="rId48"/>
    <p:sldId id="7630" r:id="rId49"/>
    <p:sldId id="7631" r:id="rId50"/>
    <p:sldId id="2979" r:id="rId51"/>
    <p:sldId id="2980" r:id="rId52"/>
    <p:sldId id="2981" r:id="rId53"/>
    <p:sldId id="2982" r:id="rId54"/>
    <p:sldId id="2985" r:id="rId55"/>
    <p:sldId id="2983" r:id="rId56"/>
    <p:sldId id="2984" r:id="rId57"/>
    <p:sldId id="294" r:id="rId58"/>
    <p:sldId id="7632" r:id="rId59"/>
    <p:sldId id="7633" r:id="rId60"/>
    <p:sldId id="7638" r:id="rId61"/>
    <p:sldId id="7639" r:id="rId62"/>
    <p:sldId id="2738" r:id="rId63"/>
    <p:sldId id="2740" r:id="rId64"/>
    <p:sldId id="2741" r:id="rId65"/>
    <p:sldId id="7634" r:id="rId66"/>
    <p:sldId id="7635" r:id="rId67"/>
    <p:sldId id="2939" r:id="rId68"/>
    <p:sldId id="7636" r:id="rId69"/>
    <p:sldId id="2702" r:id="rId70"/>
    <p:sldId id="2348" r:id="rId71"/>
    <p:sldId id="2349" r:id="rId72"/>
    <p:sldId id="2705" r:id="rId73"/>
    <p:sldId id="2704" r:id="rId74"/>
    <p:sldId id="2707" r:id="rId75"/>
    <p:sldId id="2709" r:id="rId76"/>
    <p:sldId id="2706" r:id="rId77"/>
    <p:sldId id="2703" r:id="rId78"/>
    <p:sldId id="2711" r:id="rId79"/>
    <p:sldId id="2712" r:id="rId80"/>
    <p:sldId id="2701" r:id="rId81"/>
    <p:sldId id="2713" r:id="rId82"/>
    <p:sldId id="2742" r:id="rId83"/>
    <p:sldId id="2360" r:id="rId84"/>
    <p:sldId id="2744" r:id="rId85"/>
    <p:sldId id="2671" r:id="rId86"/>
    <p:sldId id="2672" r:id="rId87"/>
    <p:sldId id="2644" r:id="rId88"/>
    <p:sldId id="2647" r:id="rId89"/>
    <p:sldId id="2649" r:id="rId90"/>
    <p:sldId id="2286" r:id="rId91"/>
    <p:sldId id="2287" r:id="rId92"/>
    <p:sldId id="2290" r:id="rId93"/>
    <p:sldId id="260" r:id="rId94"/>
    <p:sldId id="2653" r:id="rId95"/>
    <p:sldId id="2294" r:id="rId96"/>
    <p:sldId id="2734" r:id="rId97"/>
    <p:sldId id="2735" r:id="rId98"/>
    <p:sldId id="2720" r:id="rId9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7" userDrawn="1">
          <p15:clr>
            <a:srgbClr val="A4A3A4"/>
          </p15:clr>
        </p15:guide>
        <p15:guide id="3" pos="5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13D91"/>
    <a:srgbClr val="BE384B"/>
    <a:srgbClr val="0432FF"/>
    <a:srgbClr val="E2EAF7"/>
    <a:srgbClr val="FF5F00"/>
    <a:srgbClr val="FF7E79"/>
    <a:srgbClr val="F6F9D6"/>
    <a:srgbClr val="B0FFD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2E7DF5-3C4B-7747-84E1-1D004CEBBF04}" v="300" dt="2022-10-27T01:43:54.0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55" autoAdjust="0"/>
    <p:restoredTop sz="86348" autoAdjust="0"/>
  </p:normalViewPr>
  <p:slideViewPr>
    <p:cSldViewPr>
      <p:cViewPr varScale="1">
        <p:scale>
          <a:sx n="103" d="100"/>
          <a:sy n="103" d="100"/>
        </p:scale>
        <p:origin x="440" y="176"/>
      </p:cViewPr>
      <p:guideLst>
        <p:guide orient="horz" pos="2707"/>
        <p:guide pos="5602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microsoft.com/office/2015/10/relationships/revisionInfo" Target="revisionInfo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7A479F8-01FD-8E49-8450-18FA3393C052}"/>
    <pc:docChg chg="undo custSel addSld delSld modSld sldOrd">
      <pc:chgData name="魏 星达" userId="ca17b13798aa44f7" providerId="LiveId" clId="{B7A479F8-01FD-8E49-8450-18FA3393C052}" dt="2021-10-06T13:09:59.402" v="5573"/>
      <pc:docMkLst>
        <pc:docMk/>
      </pc:docMkLst>
      <pc:sldChg chg="modSp add del mod">
        <pc:chgData name="魏 星达" userId="ca17b13798aa44f7" providerId="LiveId" clId="{B7A479F8-01FD-8E49-8450-18FA3393C052}" dt="2021-10-05T03:23:17.252" v="582" actId="2696"/>
        <pc:sldMkLst>
          <pc:docMk/>
          <pc:sldMk cId="38083797" sldId="293"/>
        </pc:sldMkLst>
        <pc:spChg chg="mod">
          <ac:chgData name="魏 星达" userId="ca17b13798aa44f7" providerId="LiveId" clId="{B7A479F8-01FD-8E49-8450-18FA3393C052}" dt="2021-10-05T03:22:07.501" v="539" actId="27636"/>
          <ac:spMkLst>
            <pc:docMk/>
            <pc:sldMk cId="38083797" sldId="293"/>
            <ac:spMk id="2" creationId="{00000000-0000-0000-0000-000000000000}"/>
          </ac:spMkLst>
        </pc:spChg>
        <pc:spChg chg="mod">
          <ac:chgData name="魏 星达" userId="ca17b13798aa44f7" providerId="LiveId" clId="{B7A479F8-01FD-8E49-8450-18FA3393C052}" dt="2021-10-05T03:22:07.500" v="538" actId="27636"/>
          <ac:spMkLst>
            <pc:docMk/>
            <pc:sldMk cId="38083797" sldId="293"/>
            <ac:spMk id="3" creationId="{00000000-0000-0000-0000-000000000000}"/>
          </ac:spMkLst>
        </pc:spChg>
      </pc:sldChg>
      <pc:sldChg chg="modSp add mod">
        <pc:chgData name="魏 星达" userId="ca17b13798aa44f7" providerId="LiveId" clId="{B7A479F8-01FD-8E49-8450-18FA3393C052}" dt="2021-10-05T05:00:11.368" v="1975" actId="14100"/>
        <pc:sldMkLst>
          <pc:docMk/>
          <pc:sldMk cId="124249373" sldId="294"/>
        </pc:sldMkLst>
        <pc:spChg chg="mod">
          <ac:chgData name="魏 星达" userId="ca17b13798aa44f7" providerId="LiveId" clId="{B7A479F8-01FD-8E49-8450-18FA3393C052}" dt="2021-10-05T03:41:45.858" v="607" actId="14100"/>
          <ac:spMkLst>
            <pc:docMk/>
            <pc:sldMk cId="124249373" sldId="294"/>
            <ac:spMk id="36" creationId="{00000000-0000-0000-0000-000000000000}"/>
          </ac:spMkLst>
        </pc:spChg>
        <pc:spChg chg="mod">
          <ac:chgData name="魏 星达" userId="ca17b13798aa44f7" providerId="LiveId" clId="{B7A479F8-01FD-8E49-8450-18FA3393C052}" dt="2021-10-05T05:00:11.368" v="1975" actId="14100"/>
          <ac:spMkLst>
            <pc:docMk/>
            <pc:sldMk cId="124249373" sldId="294"/>
            <ac:spMk id="60" creationId="{00000000-0000-0000-0000-000000000000}"/>
          </ac:spMkLst>
        </pc:spChg>
      </pc:sldChg>
      <pc:sldChg chg="modSp add del mod">
        <pc:chgData name="魏 星达" userId="ca17b13798aa44f7" providerId="LiveId" clId="{B7A479F8-01FD-8E49-8450-18FA3393C052}" dt="2021-10-05T05:00:46.085" v="1979"/>
        <pc:sldMkLst>
          <pc:docMk/>
          <pc:sldMk cId="1508811788" sldId="295"/>
        </pc:sldMkLst>
        <pc:spChg chg="mod">
          <ac:chgData name="魏 星达" userId="ca17b13798aa44f7" providerId="LiveId" clId="{B7A479F8-01FD-8E49-8450-18FA3393C052}" dt="2021-10-05T05:00:46.085" v="1979"/>
          <ac:spMkLst>
            <pc:docMk/>
            <pc:sldMk cId="1508811788" sldId="295"/>
            <ac:spMk id="6" creationId="{00000000-0000-0000-0000-000000000000}"/>
          </ac:spMkLst>
        </pc:spChg>
      </pc:sldChg>
      <pc:sldChg chg="add del">
        <pc:chgData name="魏 星达" userId="ca17b13798aa44f7" providerId="LiveId" clId="{B7A479F8-01FD-8E49-8450-18FA3393C052}" dt="2021-10-05T05:28:11.761" v="2959" actId="2696"/>
        <pc:sldMkLst>
          <pc:docMk/>
          <pc:sldMk cId="1318244429" sldId="298"/>
        </pc:sldMkLst>
      </pc:sldChg>
      <pc:sldChg chg="add del">
        <pc:chgData name="魏 星达" userId="ca17b13798aa44f7" providerId="LiveId" clId="{B7A479F8-01FD-8E49-8450-18FA3393C052}" dt="2021-10-05T13:53:33.614" v="3823" actId="2696"/>
        <pc:sldMkLst>
          <pc:docMk/>
          <pc:sldMk cId="299768067" sldId="397"/>
        </pc:sldMkLst>
      </pc:sldChg>
      <pc:sldChg chg="modSp add del mod">
        <pc:chgData name="魏 星达" userId="ca17b13798aa44f7" providerId="LiveId" clId="{B7A479F8-01FD-8E49-8450-18FA3393C052}" dt="2021-10-06T13:06:55.041" v="5420" actId="2696"/>
        <pc:sldMkLst>
          <pc:docMk/>
          <pc:sldMk cId="2472073326" sldId="1026"/>
        </pc:sldMkLst>
        <pc:spChg chg="mod">
          <ac:chgData name="魏 星达" userId="ca17b13798aa44f7" providerId="LiveId" clId="{B7A479F8-01FD-8E49-8450-18FA3393C052}" dt="2021-10-06T13:00:33.731" v="5228" actId="27636"/>
          <ac:spMkLst>
            <pc:docMk/>
            <pc:sldMk cId="2472073326" sldId="1026"/>
            <ac:spMk id="3" creationId="{00000000-0000-0000-0000-000000000000}"/>
          </ac:spMkLst>
        </pc:spChg>
      </pc:sldChg>
      <pc:sldChg chg="modSp add del mod">
        <pc:chgData name="魏 星达" userId="ca17b13798aa44f7" providerId="LiveId" clId="{B7A479F8-01FD-8E49-8450-18FA3393C052}" dt="2021-10-05T03:39:05.781" v="605" actId="20577"/>
        <pc:sldMkLst>
          <pc:docMk/>
          <pc:sldMk cId="1731731696" sldId="2283"/>
        </pc:sldMkLst>
        <pc:spChg chg="mod">
          <ac:chgData name="魏 星达" userId="ca17b13798aa44f7" providerId="LiveId" clId="{B7A479F8-01FD-8E49-8450-18FA3393C052}" dt="2021-10-05T03:39:05.781" v="605" actId="20577"/>
          <ac:spMkLst>
            <pc:docMk/>
            <pc:sldMk cId="1731731696" sldId="2283"/>
            <ac:spMk id="2" creationId="{F33A9F09-F3FF-EE4F-B3F5-783A8B61C465}"/>
          </ac:spMkLst>
        </pc:spChg>
      </pc:sldChg>
      <pc:sldChg chg="addSp delSp modSp add mod delAnim modAnim">
        <pc:chgData name="魏 星达" userId="ca17b13798aa44f7" providerId="LiveId" clId="{B7A479F8-01FD-8E49-8450-18FA3393C052}" dt="2021-10-05T03:06:50.788" v="158" actId="478"/>
        <pc:sldMkLst>
          <pc:docMk/>
          <pc:sldMk cId="1599257209" sldId="2326"/>
        </pc:sldMkLst>
        <pc:spChg chg="mod">
          <ac:chgData name="魏 星达" userId="ca17b13798aa44f7" providerId="LiveId" clId="{B7A479F8-01FD-8E49-8450-18FA3393C052}" dt="2021-10-05T03:03:33.429" v="87" actId="20577"/>
          <ac:spMkLst>
            <pc:docMk/>
            <pc:sldMk cId="1599257209" sldId="2326"/>
            <ac:spMk id="2" creationId="{510E7F23-0809-074C-91B0-9E895B37133B}"/>
          </ac:spMkLst>
        </pc:spChg>
        <pc:spChg chg="add mod">
          <ac:chgData name="魏 星达" userId="ca17b13798aa44f7" providerId="LiveId" clId="{B7A479F8-01FD-8E49-8450-18FA3393C052}" dt="2021-10-05T03:06:17.731" v="142" actId="1076"/>
          <ac:spMkLst>
            <pc:docMk/>
            <pc:sldMk cId="1599257209" sldId="2326"/>
            <ac:spMk id="5" creationId="{F14598F4-2DF8-8C42-B838-8DBE043883C0}"/>
          </ac:spMkLst>
        </pc:spChg>
        <pc:spChg chg="add mod">
          <ac:chgData name="魏 星达" userId="ca17b13798aa44f7" providerId="LiveId" clId="{B7A479F8-01FD-8E49-8450-18FA3393C052}" dt="2021-10-05T03:06:29.896" v="154" actId="20577"/>
          <ac:spMkLst>
            <pc:docMk/>
            <pc:sldMk cId="1599257209" sldId="2326"/>
            <ac:spMk id="6" creationId="{4B0BC340-D3BB-4341-A684-EF812021F3E9}"/>
          </ac:spMkLst>
        </pc:spChg>
        <pc:spChg chg="add del mod">
          <ac:chgData name="魏 星达" userId="ca17b13798aa44f7" providerId="LiveId" clId="{B7A479F8-01FD-8E49-8450-18FA3393C052}" dt="2021-10-05T03:06:50.788" v="158" actId="478"/>
          <ac:spMkLst>
            <pc:docMk/>
            <pc:sldMk cId="1599257209" sldId="2326"/>
            <ac:spMk id="7" creationId="{8D27FA1A-AD27-7E4D-A073-EF6886B312A3}"/>
          </ac:spMkLst>
        </pc:spChg>
      </pc:sldChg>
      <pc:sldChg chg="modSp add mod">
        <pc:chgData name="魏 星达" userId="ca17b13798aa44f7" providerId="LiveId" clId="{B7A479F8-01FD-8E49-8450-18FA3393C052}" dt="2021-10-05T13:43:29.590" v="3541" actId="20577"/>
        <pc:sldMkLst>
          <pc:docMk/>
          <pc:sldMk cId="496625065" sldId="2348"/>
        </pc:sldMkLst>
        <pc:spChg chg="mod">
          <ac:chgData name="魏 星达" userId="ca17b13798aa44f7" providerId="LiveId" clId="{B7A479F8-01FD-8E49-8450-18FA3393C052}" dt="2021-10-05T13:43:29.590" v="3541" actId="20577"/>
          <ac:spMkLst>
            <pc:docMk/>
            <pc:sldMk cId="496625065" sldId="2348"/>
            <ac:spMk id="3" creationId="{D7BB13C5-A348-F940-AB99-7AFFAD10E2FD}"/>
          </ac:spMkLst>
        </pc:spChg>
      </pc:sldChg>
      <pc:sldChg chg="modSp add mod">
        <pc:chgData name="魏 星达" userId="ca17b13798aa44f7" providerId="LiveId" clId="{B7A479F8-01FD-8E49-8450-18FA3393C052}" dt="2021-10-05T13:45:32.098" v="3583" actId="207"/>
        <pc:sldMkLst>
          <pc:docMk/>
          <pc:sldMk cId="3963684166" sldId="2349"/>
        </pc:sldMkLst>
        <pc:spChg chg="mod">
          <ac:chgData name="魏 星达" userId="ca17b13798aa44f7" providerId="LiveId" clId="{B7A479F8-01FD-8E49-8450-18FA3393C052}" dt="2021-10-05T13:45:32.098" v="3583" actId="207"/>
          <ac:spMkLst>
            <pc:docMk/>
            <pc:sldMk cId="3963684166" sldId="2349"/>
            <ac:spMk id="3" creationId="{C8805D17-01C8-624B-85C9-27DB9336E4AE}"/>
          </ac:spMkLst>
        </pc:spChg>
        <pc:picChg chg="mod">
          <ac:chgData name="魏 星达" userId="ca17b13798aa44f7" providerId="LiveId" clId="{B7A479F8-01FD-8E49-8450-18FA3393C052}" dt="2021-10-05T13:45:17.191" v="3546" actId="1076"/>
          <ac:picMkLst>
            <pc:docMk/>
            <pc:sldMk cId="3963684166" sldId="2349"/>
            <ac:picMk id="6" creationId="{C64802C5-0598-F145-9B35-82EA376F0933}"/>
          </ac:picMkLst>
        </pc:picChg>
      </pc:sldChg>
      <pc:sldChg chg="modSp add mod">
        <pc:chgData name="魏 星达" userId="ca17b13798aa44f7" providerId="LiveId" clId="{B7A479F8-01FD-8E49-8450-18FA3393C052}" dt="2021-10-06T12:54:37.380" v="5158" actId="2711"/>
        <pc:sldMkLst>
          <pc:docMk/>
          <pc:sldMk cId="1997231944" sldId="2360"/>
        </pc:sldMkLst>
        <pc:spChg chg="mod">
          <ac:chgData name="魏 星达" userId="ca17b13798aa44f7" providerId="LiveId" clId="{B7A479F8-01FD-8E49-8450-18FA3393C052}" dt="2021-10-06T12:54:37.380" v="5158" actId="2711"/>
          <ac:spMkLst>
            <pc:docMk/>
            <pc:sldMk cId="1997231944" sldId="2360"/>
            <ac:spMk id="3" creationId="{303069E4-41B0-0041-B0C7-1B2774DD32BC}"/>
          </ac:spMkLst>
        </pc:spChg>
      </pc:sldChg>
      <pc:sldChg chg="add">
        <pc:chgData name="魏 星达" userId="ca17b13798aa44f7" providerId="LiveId" clId="{B7A479F8-01FD-8E49-8450-18FA3393C052}" dt="2021-10-05T13:45:04.172" v="3543"/>
        <pc:sldMkLst>
          <pc:docMk/>
          <pc:sldMk cId="971368428" sldId="2384"/>
        </pc:sldMkLst>
      </pc:sldChg>
      <pc:sldChg chg="modSp add mod">
        <pc:chgData name="魏 星达" userId="ca17b13798aa44f7" providerId="LiveId" clId="{B7A479F8-01FD-8E49-8450-18FA3393C052}" dt="2021-10-05T03:38:57.651" v="595" actId="20577"/>
        <pc:sldMkLst>
          <pc:docMk/>
          <pc:sldMk cId="1346113294" sldId="2644"/>
        </pc:sldMkLst>
        <pc:spChg chg="mod">
          <ac:chgData name="魏 星达" userId="ca17b13798aa44f7" providerId="LiveId" clId="{B7A479F8-01FD-8E49-8450-18FA3393C052}" dt="2021-10-05T03:38:57.651" v="595" actId="20577"/>
          <ac:spMkLst>
            <pc:docMk/>
            <pc:sldMk cId="1346113294" sldId="2644"/>
            <ac:spMk id="2" creationId="{CF61727C-F840-F74B-A96B-6075E789128D}"/>
          </ac:spMkLst>
        </pc:spChg>
      </pc:sldChg>
      <pc:sldChg chg="ord">
        <pc:chgData name="魏 星达" userId="ca17b13798aa44f7" providerId="LiveId" clId="{B7A479F8-01FD-8E49-8450-18FA3393C052}" dt="2021-10-05T03:38:53.783" v="587" actId="20578"/>
        <pc:sldMkLst>
          <pc:docMk/>
          <pc:sldMk cId="2484688935" sldId="2647"/>
        </pc:sldMkLst>
      </pc:sldChg>
      <pc:sldChg chg="del">
        <pc:chgData name="魏 星达" userId="ca17b13798aa44f7" providerId="LiveId" clId="{B7A479F8-01FD-8E49-8450-18FA3393C052}" dt="2021-10-05T03:38:49.365" v="585" actId="2696"/>
        <pc:sldMkLst>
          <pc:docMk/>
          <pc:sldMk cId="212556821" sldId="2673"/>
        </pc:sldMkLst>
      </pc:sldChg>
      <pc:sldChg chg="new">
        <pc:chgData name="魏 星达" userId="ca17b13798aa44f7" providerId="LiveId" clId="{B7A479F8-01FD-8E49-8450-18FA3393C052}" dt="2021-10-05T03:02:25.938" v="0" actId="680"/>
        <pc:sldMkLst>
          <pc:docMk/>
          <pc:sldMk cId="2891281184" sldId="2678"/>
        </pc:sldMkLst>
      </pc:sldChg>
      <pc:sldChg chg="modSp add mod">
        <pc:chgData name="魏 星达" userId="ca17b13798aa44f7" providerId="LiveId" clId="{B7A479F8-01FD-8E49-8450-18FA3393C052}" dt="2021-10-05T03:04:15.761" v="128" actId="20577"/>
        <pc:sldMkLst>
          <pc:docMk/>
          <pc:sldMk cId="4068384755" sldId="2679"/>
        </pc:sldMkLst>
        <pc:spChg chg="mod">
          <ac:chgData name="魏 星达" userId="ca17b13798aa44f7" providerId="LiveId" clId="{B7A479F8-01FD-8E49-8450-18FA3393C052}" dt="2021-10-05T03:04:15.761" v="128" actId="20577"/>
          <ac:spMkLst>
            <pc:docMk/>
            <pc:sldMk cId="4068384755" sldId="2679"/>
            <ac:spMk id="5" creationId="{375403D9-9667-EA4B-986A-9CD8EA818815}"/>
          </ac:spMkLst>
        </pc:spChg>
      </pc:sldChg>
      <pc:sldChg chg="addSp delSp modSp new mod">
        <pc:chgData name="魏 星达" userId="ca17b13798aa44f7" providerId="LiveId" clId="{B7A479F8-01FD-8E49-8450-18FA3393C052}" dt="2021-10-05T03:14:36.566" v="535" actId="1076"/>
        <pc:sldMkLst>
          <pc:docMk/>
          <pc:sldMk cId="1819540073" sldId="2680"/>
        </pc:sldMkLst>
        <pc:spChg chg="mod">
          <ac:chgData name="魏 星达" userId="ca17b13798aa44f7" providerId="LiveId" clId="{B7A479F8-01FD-8E49-8450-18FA3393C052}" dt="2021-10-05T03:08:12.033" v="189" actId="20577"/>
          <ac:spMkLst>
            <pc:docMk/>
            <pc:sldMk cId="1819540073" sldId="2680"/>
            <ac:spMk id="2" creationId="{7AD21CA2-35EB-9D4C-95F7-EE531741C4F5}"/>
          </ac:spMkLst>
        </pc:spChg>
        <pc:spChg chg="mod">
          <ac:chgData name="魏 星达" userId="ca17b13798aa44f7" providerId="LiveId" clId="{B7A479F8-01FD-8E49-8450-18FA3393C052}" dt="2021-10-05T03:14:00.355" v="524" actId="1076"/>
          <ac:spMkLst>
            <pc:docMk/>
            <pc:sldMk cId="1819540073" sldId="2680"/>
            <ac:spMk id="3" creationId="{BF71D780-4D41-724B-924B-9ECC9FBA627D}"/>
          </ac:spMkLst>
        </pc:spChg>
        <pc:spChg chg="add del">
          <ac:chgData name="魏 星达" userId="ca17b13798aa44f7" providerId="LiveId" clId="{B7A479F8-01FD-8E49-8450-18FA3393C052}" dt="2021-10-05T03:12:57.506" v="462"/>
          <ac:spMkLst>
            <pc:docMk/>
            <pc:sldMk cId="1819540073" sldId="2680"/>
            <ac:spMk id="5" creationId="{619E2D4E-79D4-8E43-8C4A-50E05DCD30D5}"/>
          </ac:spMkLst>
        </pc:spChg>
        <pc:picChg chg="add del">
          <ac:chgData name="魏 星达" userId="ca17b13798aa44f7" providerId="LiveId" clId="{B7A479F8-01FD-8E49-8450-18FA3393C052}" dt="2021-10-05T03:12:57.506" v="462"/>
          <ac:picMkLst>
            <pc:docMk/>
            <pc:sldMk cId="1819540073" sldId="2680"/>
            <ac:picMk id="1026" creationId="{E505AB95-AB0B-B244-AAAE-CA78BF28F0E2}"/>
          </ac:picMkLst>
        </pc:picChg>
        <pc:picChg chg="add mod">
          <ac:chgData name="魏 星达" userId="ca17b13798aa44f7" providerId="LiveId" clId="{B7A479F8-01FD-8E49-8450-18FA3393C052}" dt="2021-10-05T03:14:04.508" v="527" actId="1076"/>
          <ac:picMkLst>
            <pc:docMk/>
            <pc:sldMk cId="1819540073" sldId="2680"/>
            <ac:picMk id="1028" creationId="{2C53634A-B3B9-F249-A135-4FCBDECCEF3E}"/>
          </ac:picMkLst>
        </pc:picChg>
        <pc:picChg chg="add mod">
          <ac:chgData name="魏 星达" userId="ca17b13798aa44f7" providerId="LiveId" clId="{B7A479F8-01FD-8E49-8450-18FA3393C052}" dt="2021-10-05T03:14:16.499" v="531" actId="1076"/>
          <ac:picMkLst>
            <pc:docMk/>
            <pc:sldMk cId="1819540073" sldId="2680"/>
            <ac:picMk id="1030" creationId="{EE27319C-9C67-5C4F-9F1F-52F4B3D6FAC7}"/>
          </ac:picMkLst>
        </pc:picChg>
        <pc:picChg chg="add mod">
          <ac:chgData name="魏 星达" userId="ca17b13798aa44f7" providerId="LiveId" clId="{B7A479F8-01FD-8E49-8450-18FA3393C052}" dt="2021-10-05T03:14:36.566" v="535" actId="1076"/>
          <ac:picMkLst>
            <pc:docMk/>
            <pc:sldMk cId="1819540073" sldId="2680"/>
            <ac:picMk id="1032" creationId="{DFC54291-6DF7-EA43-879A-355B0DCB44AD}"/>
          </ac:picMkLst>
        </pc:picChg>
      </pc:sldChg>
      <pc:sldChg chg="new">
        <pc:chgData name="魏 星达" userId="ca17b13798aa44f7" providerId="LiveId" clId="{B7A479F8-01FD-8E49-8450-18FA3393C052}" dt="2021-10-05T03:14:40.478" v="536" actId="680"/>
        <pc:sldMkLst>
          <pc:docMk/>
          <pc:sldMk cId="2980346085" sldId="2681"/>
        </pc:sldMkLst>
      </pc:sldChg>
      <pc:sldChg chg="modSp new mod modAnim">
        <pc:chgData name="魏 星达" userId="ca17b13798aa44f7" providerId="LiveId" clId="{B7A479F8-01FD-8E49-8450-18FA3393C052}" dt="2021-10-05T03:23:11.988" v="581"/>
        <pc:sldMkLst>
          <pc:docMk/>
          <pc:sldMk cId="570232309" sldId="2682"/>
        </pc:sldMkLst>
        <pc:spChg chg="mod">
          <ac:chgData name="魏 星达" userId="ca17b13798aa44f7" providerId="LiveId" clId="{B7A479F8-01FD-8E49-8450-18FA3393C052}" dt="2021-10-05T03:22:13.134" v="541"/>
          <ac:spMkLst>
            <pc:docMk/>
            <pc:sldMk cId="570232309" sldId="2682"/>
            <ac:spMk id="2" creationId="{2A991771-1BB3-5142-A9C9-B2C7607914D2}"/>
          </ac:spMkLst>
        </pc:spChg>
        <pc:spChg chg="mod">
          <ac:chgData name="魏 星达" userId="ca17b13798aa44f7" providerId="LiveId" clId="{B7A479F8-01FD-8E49-8450-18FA3393C052}" dt="2021-10-05T03:23:04.404" v="580" actId="20577"/>
          <ac:spMkLst>
            <pc:docMk/>
            <pc:sldMk cId="570232309" sldId="2682"/>
            <ac:spMk id="3" creationId="{D5B2C5AA-9593-A44D-9325-BBC6911C4AE3}"/>
          </ac:spMkLst>
        </pc:spChg>
      </pc:sldChg>
      <pc:sldChg chg="new">
        <pc:chgData name="魏 星达" userId="ca17b13798aa44f7" providerId="LiveId" clId="{B7A479F8-01FD-8E49-8450-18FA3393C052}" dt="2021-10-05T03:23:19.540" v="583" actId="680"/>
        <pc:sldMkLst>
          <pc:docMk/>
          <pc:sldMk cId="1300370290" sldId="2683"/>
        </pc:sldMkLst>
      </pc:sldChg>
      <pc:sldChg chg="addSp delSp modSp new mod delAnim modAnim">
        <pc:chgData name="魏 星达" userId="ca17b13798aa44f7" providerId="LiveId" clId="{B7A479F8-01FD-8E49-8450-18FA3393C052}" dt="2021-10-05T05:01:48.630" v="1993" actId="478"/>
        <pc:sldMkLst>
          <pc:docMk/>
          <pc:sldMk cId="811652313" sldId="2684"/>
        </pc:sldMkLst>
        <pc:spChg chg="mod">
          <ac:chgData name="魏 星达" userId="ca17b13798aa44f7" providerId="LiveId" clId="{B7A479F8-01FD-8E49-8450-18FA3393C052}" dt="2021-10-05T05:01:00.480" v="1984"/>
          <ac:spMkLst>
            <pc:docMk/>
            <pc:sldMk cId="811652313" sldId="2684"/>
            <ac:spMk id="2" creationId="{6DA44F70-A49D-B240-808C-4BE0ABAD2542}"/>
          </ac:spMkLst>
        </pc:spChg>
        <pc:spChg chg="mod">
          <ac:chgData name="魏 星达" userId="ca17b13798aa44f7" providerId="LiveId" clId="{B7A479F8-01FD-8E49-8450-18FA3393C052}" dt="2021-10-05T05:01:17.687" v="1989" actId="207"/>
          <ac:spMkLst>
            <pc:docMk/>
            <pc:sldMk cId="811652313" sldId="2684"/>
            <ac:spMk id="3" creationId="{706BEAB7-B763-884A-BF80-9A3BBD97368F}"/>
          </ac:spMkLst>
        </pc:spChg>
        <pc:spChg chg="add del mod">
          <ac:chgData name="魏 星达" userId="ca17b13798aa44f7" providerId="LiveId" clId="{B7A479F8-01FD-8E49-8450-18FA3393C052}" dt="2021-10-05T05:01:48.630" v="1993" actId="478"/>
          <ac:spMkLst>
            <pc:docMk/>
            <pc:sldMk cId="811652313" sldId="2684"/>
            <ac:spMk id="5" creationId="{E4EB73AA-5875-954C-BDB1-7907DFA2B94C}"/>
          </ac:spMkLst>
        </pc:spChg>
      </pc:sldChg>
      <pc:sldChg chg="addSp delSp modSp new mod">
        <pc:chgData name="魏 星达" userId="ca17b13798aa44f7" providerId="LiveId" clId="{B7A479F8-01FD-8E49-8450-18FA3393C052}" dt="2021-10-05T03:44:28.008" v="785" actId="20577"/>
        <pc:sldMkLst>
          <pc:docMk/>
          <pc:sldMk cId="1126253147" sldId="2685"/>
        </pc:sldMkLst>
        <pc:spChg chg="mod">
          <ac:chgData name="魏 星达" userId="ca17b13798aa44f7" providerId="LiveId" clId="{B7A479F8-01FD-8E49-8450-18FA3393C052}" dt="2021-10-05T03:41:59.147" v="609"/>
          <ac:spMkLst>
            <pc:docMk/>
            <pc:sldMk cId="1126253147" sldId="2685"/>
            <ac:spMk id="2" creationId="{D34B07E8-F71F-644F-BA92-B829DBBE47BD}"/>
          </ac:spMkLst>
        </pc:spChg>
        <pc:spChg chg="mod">
          <ac:chgData name="魏 星达" userId="ca17b13798aa44f7" providerId="LiveId" clId="{B7A479F8-01FD-8E49-8450-18FA3393C052}" dt="2021-10-05T03:44:28.008" v="785" actId="20577"/>
          <ac:spMkLst>
            <pc:docMk/>
            <pc:sldMk cId="1126253147" sldId="2685"/>
            <ac:spMk id="3" creationId="{CD98940F-A079-9B4F-9D18-352B28EA760D}"/>
          </ac:spMkLst>
        </pc:spChg>
        <pc:spChg chg="add mod">
          <ac:chgData name="魏 星达" userId="ca17b13798aa44f7" providerId="LiveId" clId="{B7A479F8-01FD-8E49-8450-18FA3393C052}" dt="2021-10-05T03:43:51.429" v="675" actId="1076"/>
          <ac:spMkLst>
            <pc:docMk/>
            <pc:sldMk cId="1126253147" sldId="2685"/>
            <ac:spMk id="5" creationId="{12FC65B4-1FF5-6C41-AC59-29BDB6BFA043}"/>
          </ac:spMkLst>
        </pc:spChg>
        <pc:spChg chg="add del mod">
          <ac:chgData name="魏 星达" userId="ca17b13798aa44f7" providerId="LiveId" clId="{B7A479F8-01FD-8E49-8450-18FA3393C052}" dt="2021-10-05T03:43:09.852" v="613" actId="478"/>
          <ac:spMkLst>
            <pc:docMk/>
            <pc:sldMk cId="1126253147" sldId="2685"/>
            <ac:spMk id="6" creationId="{BB04A271-203D-FB42-A6EE-9AB6A44A7899}"/>
          </ac:spMkLst>
        </pc:spChg>
        <pc:spChg chg="add mod">
          <ac:chgData name="魏 星达" userId="ca17b13798aa44f7" providerId="LiveId" clId="{B7A479F8-01FD-8E49-8450-18FA3393C052}" dt="2021-10-05T03:43:04.391" v="611" actId="1076"/>
          <ac:spMkLst>
            <pc:docMk/>
            <pc:sldMk cId="1126253147" sldId="2685"/>
            <ac:spMk id="7" creationId="{B98A66D0-4D7A-3A4E-BE90-82BC69EEA913}"/>
          </ac:spMkLst>
        </pc:spChg>
        <pc:spChg chg="add mod">
          <ac:chgData name="魏 星达" userId="ca17b13798aa44f7" providerId="LiveId" clId="{B7A479F8-01FD-8E49-8450-18FA3393C052}" dt="2021-10-05T03:43:35.998" v="619" actId="207"/>
          <ac:spMkLst>
            <pc:docMk/>
            <pc:sldMk cId="1126253147" sldId="2685"/>
            <ac:spMk id="8" creationId="{0BE775ED-5D60-C549-82E9-35351523E98A}"/>
          </ac:spMkLst>
        </pc:spChg>
        <pc:spChg chg="add del mod">
          <ac:chgData name="魏 星达" userId="ca17b13798aa44f7" providerId="LiveId" clId="{B7A479F8-01FD-8E49-8450-18FA3393C052}" dt="2021-10-05T03:43:09.852" v="613" actId="478"/>
          <ac:spMkLst>
            <pc:docMk/>
            <pc:sldMk cId="1126253147" sldId="2685"/>
            <ac:spMk id="9" creationId="{9821940A-3C24-4546-9F52-F448509144E0}"/>
          </ac:spMkLst>
        </pc:spChg>
        <pc:spChg chg="add mod">
          <ac:chgData name="魏 星达" userId="ca17b13798aa44f7" providerId="LiveId" clId="{B7A479F8-01FD-8E49-8450-18FA3393C052}" dt="2021-10-05T03:43:15.574" v="616" actId="1076"/>
          <ac:spMkLst>
            <pc:docMk/>
            <pc:sldMk cId="1126253147" sldId="2685"/>
            <ac:spMk id="10" creationId="{C75FBD60-3344-8941-A3B2-3FF375226C48}"/>
          </ac:spMkLst>
        </pc:spChg>
      </pc:sldChg>
      <pc:sldChg chg="addSp modSp add mod modAnim">
        <pc:chgData name="魏 星达" userId="ca17b13798aa44f7" providerId="LiveId" clId="{B7A479F8-01FD-8E49-8450-18FA3393C052}" dt="2021-10-05T03:47:04.644" v="958"/>
        <pc:sldMkLst>
          <pc:docMk/>
          <pc:sldMk cId="3597660186" sldId="2686"/>
        </pc:sldMkLst>
        <pc:spChg chg="mod">
          <ac:chgData name="魏 星达" userId="ca17b13798aa44f7" providerId="LiveId" clId="{B7A479F8-01FD-8E49-8450-18FA3393C052}" dt="2021-10-05T03:44:51.174" v="802" actId="207"/>
          <ac:spMkLst>
            <pc:docMk/>
            <pc:sldMk cId="3597660186" sldId="2686"/>
            <ac:spMk id="3" creationId="{CD98940F-A079-9B4F-9D18-352B28EA760D}"/>
          </ac:spMkLst>
        </pc:spChg>
        <pc:spChg chg="mod">
          <ac:chgData name="魏 星达" userId="ca17b13798aa44f7" providerId="LiveId" clId="{B7A479F8-01FD-8E49-8450-18FA3393C052}" dt="2021-10-05T03:45:52.035" v="912" actId="1076"/>
          <ac:spMkLst>
            <pc:docMk/>
            <pc:sldMk cId="3597660186" sldId="2686"/>
            <ac:spMk id="5" creationId="{12FC65B4-1FF5-6C41-AC59-29BDB6BFA043}"/>
          </ac:spMkLst>
        </pc:spChg>
        <pc:spChg chg="add mod">
          <ac:chgData name="魏 星达" userId="ca17b13798aa44f7" providerId="LiveId" clId="{B7A479F8-01FD-8E49-8450-18FA3393C052}" dt="2021-10-05T03:47:00.639" v="957" actId="164"/>
          <ac:spMkLst>
            <pc:docMk/>
            <pc:sldMk cId="3597660186" sldId="2686"/>
            <ac:spMk id="6" creationId="{4A8FF246-A02C-8549-B8ED-2D11726957CA}"/>
          </ac:spMkLst>
        </pc:spChg>
        <pc:spChg chg="mod">
          <ac:chgData name="魏 星达" userId="ca17b13798aa44f7" providerId="LiveId" clId="{B7A479F8-01FD-8E49-8450-18FA3393C052}" dt="2021-10-05T03:45:01.641" v="806" actId="207"/>
          <ac:spMkLst>
            <pc:docMk/>
            <pc:sldMk cId="3597660186" sldId="2686"/>
            <ac:spMk id="8" creationId="{0BE775ED-5D60-C549-82E9-35351523E98A}"/>
          </ac:spMkLst>
        </pc:spChg>
        <pc:spChg chg="mod">
          <ac:chgData name="魏 星达" userId="ca17b13798aa44f7" providerId="LiveId" clId="{B7A479F8-01FD-8E49-8450-18FA3393C052}" dt="2021-10-05T03:45:52.035" v="912" actId="1076"/>
          <ac:spMkLst>
            <pc:docMk/>
            <pc:sldMk cId="3597660186" sldId="2686"/>
            <ac:spMk id="10" creationId="{C75FBD60-3344-8941-A3B2-3FF375226C48}"/>
          </ac:spMkLst>
        </pc:spChg>
        <pc:spChg chg="add mod">
          <ac:chgData name="魏 星达" userId="ca17b13798aa44f7" providerId="LiveId" clId="{B7A479F8-01FD-8E49-8450-18FA3393C052}" dt="2021-10-05T03:47:00.639" v="957" actId="164"/>
          <ac:spMkLst>
            <pc:docMk/>
            <pc:sldMk cId="3597660186" sldId="2686"/>
            <ac:spMk id="11" creationId="{D8F0E430-C329-DC4B-84AE-0FF8D1F882B4}"/>
          </ac:spMkLst>
        </pc:spChg>
        <pc:grpChg chg="add mod">
          <ac:chgData name="魏 星达" userId="ca17b13798aa44f7" providerId="LiveId" clId="{B7A479F8-01FD-8E49-8450-18FA3393C052}" dt="2021-10-05T03:47:00.639" v="957" actId="164"/>
          <ac:grpSpMkLst>
            <pc:docMk/>
            <pc:sldMk cId="3597660186" sldId="2686"/>
            <ac:grpSpMk id="12" creationId="{396BEE09-A91E-7A42-BD93-0A604FD296E1}"/>
          </ac:grpSpMkLst>
        </pc:grpChg>
      </pc:sldChg>
      <pc:sldChg chg="delSp modSp add mod delAnim modNotesTx">
        <pc:chgData name="魏 星达" userId="ca17b13798aa44f7" providerId="LiveId" clId="{B7A479F8-01FD-8E49-8450-18FA3393C052}" dt="2021-10-05T03:51:56.815" v="1308" actId="207"/>
        <pc:sldMkLst>
          <pc:docMk/>
          <pc:sldMk cId="1674540750" sldId="2687"/>
        </pc:sldMkLst>
        <pc:spChg chg="mod">
          <ac:chgData name="魏 星达" userId="ca17b13798aa44f7" providerId="LiveId" clId="{B7A479F8-01FD-8E49-8450-18FA3393C052}" dt="2021-10-05T03:47:17.410" v="961" actId="207"/>
          <ac:spMkLst>
            <pc:docMk/>
            <pc:sldMk cId="1674540750" sldId="2687"/>
            <ac:spMk id="3" creationId="{CD98940F-A079-9B4F-9D18-352B28EA760D}"/>
          </ac:spMkLst>
        </pc:spChg>
        <pc:spChg chg="mod">
          <ac:chgData name="魏 星达" userId="ca17b13798aa44f7" providerId="LiveId" clId="{B7A479F8-01FD-8E49-8450-18FA3393C052}" dt="2021-10-05T03:51:56.815" v="1308" actId="207"/>
          <ac:spMkLst>
            <pc:docMk/>
            <pc:sldMk cId="1674540750" sldId="2687"/>
            <ac:spMk id="5" creationId="{12FC65B4-1FF5-6C41-AC59-29BDB6BFA043}"/>
          </ac:spMkLst>
        </pc:spChg>
        <pc:spChg chg="mod">
          <ac:chgData name="魏 星达" userId="ca17b13798aa44f7" providerId="LiveId" clId="{B7A479F8-01FD-8E49-8450-18FA3393C052}" dt="2021-10-05T03:47:33.319" v="984" actId="207"/>
          <ac:spMkLst>
            <pc:docMk/>
            <pc:sldMk cId="1674540750" sldId="2687"/>
            <ac:spMk id="8" creationId="{0BE775ED-5D60-C549-82E9-35351523E98A}"/>
          </ac:spMkLst>
        </pc:spChg>
        <pc:spChg chg="mod">
          <ac:chgData name="魏 星达" userId="ca17b13798aa44f7" providerId="LiveId" clId="{B7A479F8-01FD-8E49-8450-18FA3393C052}" dt="2021-10-05T03:47:39.274" v="985" actId="1076"/>
          <ac:spMkLst>
            <pc:docMk/>
            <pc:sldMk cId="1674540750" sldId="2687"/>
            <ac:spMk id="10" creationId="{C75FBD60-3344-8941-A3B2-3FF375226C48}"/>
          </ac:spMkLst>
        </pc:spChg>
        <pc:grpChg chg="del">
          <ac:chgData name="魏 星达" userId="ca17b13798aa44f7" providerId="LiveId" clId="{B7A479F8-01FD-8E49-8450-18FA3393C052}" dt="2021-10-05T03:47:11.120" v="960" actId="478"/>
          <ac:grpSpMkLst>
            <pc:docMk/>
            <pc:sldMk cId="1674540750" sldId="2687"/>
            <ac:grpSpMk id="12" creationId="{396BEE09-A91E-7A42-BD93-0A604FD296E1}"/>
          </ac:grpSpMkLst>
        </pc:grpChg>
      </pc:sldChg>
      <pc:sldChg chg="delSp modSp add mod delAnim">
        <pc:chgData name="魏 星达" userId="ca17b13798aa44f7" providerId="LiveId" clId="{B7A479F8-01FD-8E49-8450-18FA3393C052}" dt="2021-10-05T03:50:58.877" v="1276" actId="20577"/>
        <pc:sldMkLst>
          <pc:docMk/>
          <pc:sldMk cId="1183231080" sldId="2688"/>
        </pc:sldMkLst>
        <pc:spChg chg="mod">
          <ac:chgData name="魏 星达" userId="ca17b13798aa44f7" providerId="LiveId" clId="{B7A479F8-01FD-8E49-8450-18FA3393C052}" dt="2021-10-05T03:50:58.877" v="1276" actId="20577"/>
          <ac:spMkLst>
            <pc:docMk/>
            <pc:sldMk cId="1183231080" sldId="2688"/>
            <ac:spMk id="3" creationId="{CD98940F-A079-9B4F-9D18-352B28EA760D}"/>
          </ac:spMkLst>
        </pc:spChg>
        <pc:spChg chg="mod">
          <ac:chgData name="魏 星达" userId="ca17b13798aa44f7" providerId="LiveId" clId="{B7A479F8-01FD-8E49-8450-18FA3393C052}" dt="2021-10-05T03:50:46.318" v="1213" actId="1076"/>
          <ac:spMkLst>
            <pc:docMk/>
            <pc:sldMk cId="1183231080" sldId="2688"/>
            <ac:spMk id="5" creationId="{12FC65B4-1FF5-6C41-AC59-29BDB6BFA043}"/>
          </ac:spMkLst>
        </pc:spChg>
        <pc:spChg chg="mod">
          <ac:chgData name="魏 星达" userId="ca17b13798aa44f7" providerId="LiveId" clId="{B7A479F8-01FD-8E49-8450-18FA3393C052}" dt="2021-10-05T03:50:01.519" v="1151"/>
          <ac:spMkLst>
            <pc:docMk/>
            <pc:sldMk cId="1183231080" sldId="2688"/>
            <ac:spMk id="8" creationId="{0BE775ED-5D60-C549-82E9-35351523E98A}"/>
          </ac:spMkLst>
        </pc:spChg>
        <pc:spChg chg="mod">
          <ac:chgData name="魏 星达" userId="ca17b13798aa44f7" providerId="LiveId" clId="{B7A479F8-01FD-8E49-8450-18FA3393C052}" dt="2021-10-05T03:50:43.337" v="1212" actId="1037"/>
          <ac:spMkLst>
            <pc:docMk/>
            <pc:sldMk cId="1183231080" sldId="2688"/>
            <ac:spMk id="10" creationId="{C75FBD60-3344-8941-A3B2-3FF375226C48}"/>
          </ac:spMkLst>
        </pc:spChg>
        <pc:grpChg chg="del">
          <ac:chgData name="魏 星达" userId="ca17b13798aa44f7" providerId="LiveId" clId="{B7A479F8-01FD-8E49-8450-18FA3393C052}" dt="2021-10-05T03:49:37.658" v="1094" actId="478"/>
          <ac:grpSpMkLst>
            <pc:docMk/>
            <pc:sldMk cId="1183231080" sldId="2688"/>
            <ac:grpSpMk id="12" creationId="{396BEE09-A91E-7A42-BD93-0A604FD296E1}"/>
          </ac:grpSpMkLst>
        </pc:grpChg>
      </pc:sldChg>
      <pc:sldChg chg="addSp modSp new mod">
        <pc:chgData name="魏 星达" userId="ca17b13798aa44f7" providerId="LiveId" clId="{B7A479F8-01FD-8E49-8450-18FA3393C052}" dt="2021-10-05T03:54:41.715" v="1420" actId="20577"/>
        <pc:sldMkLst>
          <pc:docMk/>
          <pc:sldMk cId="3316112754" sldId="2689"/>
        </pc:sldMkLst>
        <pc:spChg chg="mod">
          <ac:chgData name="魏 星达" userId="ca17b13798aa44f7" providerId="LiveId" clId="{B7A479F8-01FD-8E49-8450-18FA3393C052}" dt="2021-10-05T03:52:14.883" v="1310"/>
          <ac:spMkLst>
            <pc:docMk/>
            <pc:sldMk cId="3316112754" sldId="2689"/>
            <ac:spMk id="2" creationId="{91084312-CD67-2046-B379-F636569AF848}"/>
          </ac:spMkLst>
        </pc:spChg>
        <pc:spChg chg="mod">
          <ac:chgData name="魏 星达" userId="ca17b13798aa44f7" providerId="LiveId" clId="{B7A479F8-01FD-8E49-8450-18FA3393C052}" dt="2021-10-05T03:52:39.749" v="1317" actId="14100"/>
          <ac:spMkLst>
            <pc:docMk/>
            <pc:sldMk cId="3316112754" sldId="2689"/>
            <ac:spMk id="3" creationId="{BC2DA691-7334-C740-B004-10412AFE23F2}"/>
          </ac:spMkLst>
        </pc:spChg>
        <pc:spChg chg="add mod">
          <ac:chgData name="魏 星达" userId="ca17b13798aa44f7" providerId="LiveId" clId="{B7A479F8-01FD-8E49-8450-18FA3393C052}" dt="2021-10-05T03:54:41.715" v="1420" actId="20577"/>
          <ac:spMkLst>
            <pc:docMk/>
            <pc:sldMk cId="3316112754" sldId="2689"/>
            <ac:spMk id="5" creationId="{9931FF54-AAC2-C047-8602-76743878066C}"/>
          </ac:spMkLst>
        </pc:spChg>
        <pc:spChg chg="add mod">
          <ac:chgData name="魏 星达" userId="ca17b13798aa44f7" providerId="LiveId" clId="{B7A479F8-01FD-8E49-8450-18FA3393C052}" dt="2021-10-05T03:53:14.396" v="1322" actId="1076"/>
          <ac:spMkLst>
            <pc:docMk/>
            <pc:sldMk cId="3316112754" sldId="2689"/>
            <ac:spMk id="6" creationId="{D0A6D720-0049-BD4B-B851-D118E3ECC09D}"/>
          </ac:spMkLst>
        </pc:spChg>
        <pc:spChg chg="add mod">
          <ac:chgData name="魏 星达" userId="ca17b13798aa44f7" providerId="LiveId" clId="{B7A479F8-01FD-8E49-8450-18FA3393C052}" dt="2021-10-05T03:53:14.396" v="1322" actId="1076"/>
          <ac:spMkLst>
            <pc:docMk/>
            <pc:sldMk cId="3316112754" sldId="2689"/>
            <ac:spMk id="7" creationId="{7AF3499F-9977-FD49-A00D-16A7259D921B}"/>
          </ac:spMkLst>
        </pc:spChg>
        <pc:spChg chg="add mod">
          <ac:chgData name="魏 星达" userId="ca17b13798aa44f7" providerId="LiveId" clId="{B7A479F8-01FD-8E49-8450-18FA3393C052}" dt="2021-10-05T03:53:53.419" v="1403" actId="1076"/>
          <ac:spMkLst>
            <pc:docMk/>
            <pc:sldMk cId="3316112754" sldId="2689"/>
            <ac:spMk id="8" creationId="{D66C66CF-FB5E-D442-98F4-C64141014AD9}"/>
          </ac:spMkLst>
        </pc:spChg>
      </pc:sldChg>
      <pc:sldChg chg="modSp add mod">
        <pc:chgData name="魏 星达" userId="ca17b13798aa44f7" providerId="LiveId" clId="{B7A479F8-01FD-8E49-8450-18FA3393C052}" dt="2021-10-05T03:55:02.418" v="1450" actId="14100"/>
        <pc:sldMkLst>
          <pc:docMk/>
          <pc:sldMk cId="2402455138" sldId="2690"/>
        </pc:sldMkLst>
        <pc:spChg chg="mod">
          <ac:chgData name="魏 星达" userId="ca17b13798aa44f7" providerId="LiveId" clId="{B7A479F8-01FD-8E49-8450-18FA3393C052}" dt="2021-10-05T03:54:23.452" v="1408"/>
          <ac:spMkLst>
            <pc:docMk/>
            <pc:sldMk cId="2402455138" sldId="2690"/>
            <ac:spMk id="3" creationId="{BC2DA691-7334-C740-B004-10412AFE23F2}"/>
          </ac:spMkLst>
        </pc:spChg>
        <pc:spChg chg="mod">
          <ac:chgData name="魏 星达" userId="ca17b13798aa44f7" providerId="LiveId" clId="{B7A479F8-01FD-8E49-8450-18FA3393C052}" dt="2021-10-05T03:54:51.856" v="1449" actId="20577"/>
          <ac:spMkLst>
            <pc:docMk/>
            <pc:sldMk cId="2402455138" sldId="2690"/>
            <ac:spMk id="5" creationId="{9931FF54-AAC2-C047-8602-76743878066C}"/>
          </ac:spMkLst>
        </pc:spChg>
        <pc:spChg chg="mod">
          <ac:chgData name="魏 星达" userId="ca17b13798aa44f7" providerId="LiveId" clId="{B7A479F8-01FD-8E49-8450-18FA3393C052}" dt="2021-10-05T03:55:02.418" v="1450" actId="14100"/>
          <ac:spMkLst>
            <pc:docMk/>
            <pc:sldMk cId="2402455138" sldId="2690"/>
            <ac:spMk id="8" creationId="{D66C66CF-FB5E-D442-98F4-C64141014AD9}"/>
          </ac:spMkLst>
        </pc:spChg>
      </pc:sldChg>
      <pc:sldChg chg="addSp modSp add mod modAnim">
        <pc:chgData name="魏 星达" userId="ca17b13798aa44f7" providerId="LiveId" clId="{B7A479F8-01FD-8E49-8450-18FA3393C052}" dt="2021-10-05T03:56:33.796" v="1633"/>
        <pc:sldMkLst>
          <pc:docMk/>
          <pc:sldMk cId="1550785217" sldId="2691"/>
        </pc:sldMkLst>
        <pc:spChg chg="mod">
          <ac:chgData name="魏 星达" userId="ca17b13798aa44f7" providerId="LiveId" clId="{B7A479F8-01FD-8E49-8450-18FA3393C052}" dt="2021-10-05T03:55:45.913" v="1602" actId="14100"/>
          <ac:spMkLst>
            <pc:docMk/>
            <pc:sldMk cId="1550785217" sldId="2691"/>
            <ac:spMk id="3" creationId="{BC2DA691-7334-C740-B004-10412AFE23F2}"/>
          </ac:spMkLst>
        </pc:spChg>
        <pc:spChg chg="mod">
          <ac:chgData name="魏 星达" userId="ca17b13798aa44f7" providerId="LiveId" clId="{B7A479F8-01FD-8E49-8450-18FA3393C052}" dt="2021-10-05T03:56:04.122" v="1606" actId="692"/>
          <ac:spMkLst>
            <pc:docMk/>
            <pc:sldMk cId="1550785217" sldId="2691"/>
            <ac:spMk id="5" creationId="{9931FF54-AAC2-C047-8602-76743878066C}"/>
          </ac:spMkLst>
        </pc:spChg>
        <pc:spChg chg="add mod">
          <ac:chgData name="魏 星达" userId="ca17b13798aa44f7" providerId="LiveId" clId="{B7A479F8-01FD-8E49-8450-18FA3393C052}" dt="2021-10-05T03:56:20.697" v="1632" actId="20577"/>
          <ac:spMkLst>
            <pc:docMk/>
            <pc:sldMk cId="1550785217" sldId="2691"/>
            <ac:spMk id="9" creationId="{3AAF8707-1076-BB4E-9DC1-82B96E195CC8}"/>
          </ac:spMkLst>
        </pc:spChg>
      </pc:sldChg>
      <pc:sldChg chg="new del">
        <pc:chgData name="魏 星达" userId="ca17b13798aa44f7" providerId="LiveId" clId="{B7A479F8-01FD-8E49-8450-18FA3393C052}" dt="2021-10-05T04:45:05.631" v="1635" actId="680"/>
        <pc:sldMkLst>
          <pc:docMk/>
          <pc:sldMk cId="1344696824" sldId="2692"/>
        </pc:sldMkLst>
      </pc:sldChg>
      <pc:sldChg chg="addSp delSp modSp new mod modAnim">
        <pc:chgData name="魏 星达" userId="ca17b13798aa44f7" providerId="LiveId" clId="{B7A479F8-01FD-8E49-8450-18FA3393C052}" dt="2021-10-05T04:59:44.906" v="1974"/>
        <pc:sldMkLst>
          <pc:docMk/>
          <pc:sldMk cId="1665570858" sldId="2692"/>
        </pc:sldMkLst>
        <pc:spChg chg="mod">
          <ac:chgData name="魏 星达" userId="ca17b13798aa44f7" providerId="LiveId" clId="{B7A479F8-01FD-8E49-8450-18FA3393C052}" dt="2021-10-05T04:45:25.398" v="1705" actId="20577"/>
          <ac:spMkLst>
            <pc:docMk/>
            <pc:sldMk cId="1665570858" sldId="2692"/>
            <ac:spMk id="2" creationId="{39394FF1-4D09-D14D-AD13-2E4298F59DC9}"/>
          </ac:spMkLst>
        </pc:spChg>
        <pc:spChg chg="mod">
          <ac:chgData name="魏 星达" userId="ca17b13798aa44f7" providerId="LiveId" clId="{B7A479F8-01FD-8E49-8450-18FA3393C052}" dt="2021-10-05T04:49:56.159" v="1722" actId="14100"/>
          <ac:spMkLst>
            <pc:docMk/>
            <pc:sldMk cId="1665570858" sldId="2692"/>
            <ac:spMk id="3" creationId="{CC2D808D-DB78-884D-BDC9-895425A45453}"/>
          </ac:spMkLst>
        </pc:spChg>
        <pc:spChg chg="add mod">
          <ac:chgData name="魏 星达" userId="ca17b13798aa44f7" providerId="LiveId" clId="{B7A479F8-01FD-8E49-8450-18FA3393C052}" dt="2021-10-05T04:49:52.255" v="1721" actId="14100"/>
          <ac:spMkLst>
            <pc:docMk/>
            <pc:sldMk cId="1665570858" sldId="2692"/>
            <ac:spMk id="5" creationId="{BE1BD2B6-D69C-7F4E-BB64-98BC24F211A0}"/>
          </ac:spMkLst>
        </pc:spChg>
        <pc:spChg chg="add mod">
          <ac:chgData name="魏 星达" userId="ca17b13798aa44f7" providerId="LiveId" clId="{B7A479F8-01FD-8E49-8450-18FA3393C052}" dt="2021-10-05T04:50:08.442" v="1729" actId="20577"/>
          <ac:spMkLst>
            <pc:docMk/>
            <pc:sldMk cId="1665570858" sldId="2692"/>
            <ac:spMk id="8" creationId="{9DD5D4B8-2C88-8D4B-9BC5-023E0E8676A2}"/>
          </ac:spMkLst>
        </pc:spChg>
        <pc:spChg chg="add mod">
          <ac:chgData name="魏 星达" userId="ca17b13798aa44f7" providerId="LiveId" clId="{B7A479F8-01FD-8E49-8450-18FA3393C052}" dt="2021-10-05T04:50:25.701" v="1741" actId="1076"/>
          <ac:spMkLst>
            <pc:docMk/>
            <pc:sldMk cId="1665570858" sldId="2692"/>
            <ac:spMk id="9" creationId="{68435585-AF4B-994F-B591-3C2925D2CCE8}"/>
          </ac:spMkLst>
        </pc:spChg>
        <pc:spChg chg="add mod">
          <ac:chgData name="魏 星达" userId="ca17b13798aa44f7" providerId="LiveId" clId="{B7A479F8-01FD-8E49-8450-18FA3393C052}" dt="2021-10-05T04:51:07.226" v="1779" actId="1076"/>
          <ac:spMkLst>
            <pc:docMk/>
            <pc:sldMk cId="1665570858" sldId="2692"/>
            <ac:spMk id="10" creationId="{3E9A94C9-364D-9B4B-8E6E-FD1DDAE4A9B3}"/>
          </ac:spMkLst>
        </pc:spChg>
        <pc:spChg chg="add del mod">
          <ac:chgData name="魏 星达" userId="ca17b13798aa44f7" providerId="LiveId" clId="{B7A479F8-01FD-8E49-8450-18FA3393C052}" dt="2021-10-05T04:51:03.404" v="1776"/>
          <ac:spMkLst>
            <pc:docMk/>
            <pc:sldMk cId="1665570858" sldId="2692"/>
            <ac:spMk id="11" creationId="{AB9DA810-A970-1A42-AAC0-47A66C950A0F}"/>
          </ac:spMkLst>
        </pc:spChg>
        <pc:spChg chg="add mod">
          <ac:chgData name="魏 星达" userId="ca17b13798aa44f7" providerId="LiveId" clId="{B7A479F8-01FD-8E49-8450-18FA3393C052}" dt="2021-10-05T04:52:14.556" v="1837" actId="1076"/>
          <ac:spMkLst>
            <pc:docMk/>
            <pc:sldMk cId="1665570858" sldId="2692"/>
            <ac:spMk id="12" creationId="{FEBD11EB-3C14-074B-A13E-D9DE338C8105}"/>
          </ac:spMkLst>
        </pc:spChg>
        <pc:spChg chg="add mod">
          <ac:chgData name="魏 星达" userId="ca17b13798aa44f7" providerId="LiveId" clId="{B7A479F8-01FD-8E49-8450-18FA3393C052}" dt="2021-10-05T04:51:18.142" v="1783" actId="20577"/>
          <ac:spMkLst>
            <pc:docMk/>
            <pc:sldMk cId="1665570858" sldId="2692"/>
            <ac:spMk id="13" creationId="{6328B4BB-125F-B74B-BB4E-7ACED0E5BB9F}"/>
          </ac:spMkLst>
        </pc:spChg>
        <pc:spChg chg="add mod">
          <ac:chgData name="魏 星达" userId="ca17b13798aa44f7" providerId="LiveId" clId="{B7A479F8-01FD-8E49-8450-18FA3393C052}" dt="2021-10-05T04:52:14.556" v="1837" actId="1076"/>
          <ac:spMkLst>
            <pc:docMk/>
            <pc:sldMk cId="1665570858" sldId="2692"/>
            <ac:spMk id="14" creationId="{E36713F8-9042-A54E-8B1F-E71153318704}"/>
          </ac:spMkLst>
        </pc:spChg>
        <pc:spChg chg="add mod">
          <ac:chgData name="魏 星达" userId="ca17b13798aa44f7" providerId="LiveId" clId="{B7A479F8-01FD-8E49-8450-18FA3393C052}" dt="2021-10-05T04:52:10.619" v="1836" actId="1076"/>
          <ac:spMkLst>
            <pc:docMk/>
            <pc:sldMk cId="1665570858" sldId="2692"/>
            <ac:spMk id="15" creationId="{EA611335-B4DD-B64A-8268-3EDC0792883C}"/>
          </ac:spMkLst>
        </pc:spChg>
        <pc:spChg chg="add mod">
          <ac:chgData name="魏 星达" userId="ca17b13798aa44f7" providerId="LiveId" clId="{B7A479F8-01FD-8E49-8450-18FA3393C052}" dt="2021-10-05T04:52:10.619" v="1836" actId="1076"/>
          <ac:spMkLst>
            <pc:docMk/>
            <pc:sldMk cId="1665570858" sldId="2692"/>
            <ac:spMk id="16" creationId="{5192116D-1041-F04A-8910-DBD64482C2E4}"/>
          </ac:spMkLst>
        </pc:spChg>
        <pc:spChg chg="add mod">
          <ac:chgData name="魏 星达" userId="ca17b13798aa44f7" providerId="LiveId" clId="{B7A479F8-01FD-8E49-8450-18FA3393C052}" dt="2021-10-05T04:52:20.890" v="1840" actId="20577"/>
          <ac:spMkLst>
            <pc:docMk/>
            <pc:sldMk cId="1665570858" sldId="2692"/>
            <ac:spMk id="17" creationId="{4DB95153-F4B1-B849-8D5B-42D6D61E2631}"/>
          </ac:spMkLst>
        </pc:spChg>
        <pc:spChg chg="add del mod">
          <ac:chgData name="魏 星达" userId="ca17b13798aa44f7" providerId="LiveId" clId="{B7A479F8-01FD-8E49-8450-18FA3393C052}" dt="2021-10-05T04:52:37.878" v="1863" actId="478"/>
          <ac:spMkLst>
            <pc:docMk/>
            <pc:sldMk cId="1665570858" sldId="2692"/>
            <ac:spMk id="18" creationId="{EF70EAB4-1106-D843-8309-2A8F422D313C}"/>
          </ac:spMkLst>
        </pc:spChg>
        <pc:spChg chg="add mod">
          <ac:chgData name="魏 星达" userId="ca17b13798aa44f7" providerId="LiveId" clId="{B7A479F8-01FD-8E49-8450-18FA3393C052}" dt="2021-10-05T04:56:36.093" v="1876" actId="27636"/>
          <ac:spMkLst>
            <pc:docMk/>
            <pc:sldMk cId="1665570858" sldId="2692"/>
            <ac:spMk id="19" creationId="{B3B20825-E7A3-2444-9794-BDD819A2C40E}"/>
          </ac:spMkLst>
        </pc:spChg>
        <pc:spChg chg="add del mod">
          <ac:chgData name="魏 星达" userId="ca17b13798aa44f7" providerId="LiveId" clId="{B7A479F8-01FD-8E49-8450-18FA3393C052}" dt="2021-10-05T04:56:38.401" v="1877" actId="478"/>
          <ac:spMkLst>
            <pc:docMk/>
            <pc:sldMk cId="1665570858" sldId="2692"/>
            <ac:spMk id="20" creationId="{88FB9749-2019-EC42-B735-A2636F6C6DE9}"/>
          </ac:spMkLst>
        </pc:spChg>
        <pc:spChg chg="add mod">
          <ac:chgData name="魏 星达" userId="ca17b13798aa44f7" providerId="LiveId" clId="{B7A479F8-01FD-8E49-8450-18FA3393C052}" dt="2021-10-05T04:56:44.778" v="1881" actId="20577"/>
          <ac:spMkLst>
            <pc:docMk/>
            <pc:sldMk cId="1665570858" sldId="2692"/>
            <ac:spMk id="21" creationId="{475249EB-1058-F147-BDB9-6DF04310F7CE}"/>
          </ac:spMkLst>
        </pc:spChg>
        <pc:spChg chg="add mod">
          <ac:chgData name="魏 星达" userId="ca17b13798aa44f7" providerId="LiveId" clId="{B7A479F8-01FD-8E49-8450-18FA3393C052}" dt="2021-10-05T04:56:51.909" v="1883" actId="1076"/>
          <ac:spMkLst>
            <pc:docMk/>
            <pc:sldMk cId="1665570858" sldId="2692"/>
            <ac:spMk id="22" creationId="{826E5887-263F-CC41-B276-FF3E48040C00}"/>
          </ac:spMkLst>
        </pc:spChg>
        <pc:spChg chg="add mod">
          <ac:chgData name="魏 星达" userId="ca17b13798aa44f7" providerId="LiveId" clId="{B7A479F8-01FD-8E49-8450-18FA3393C052}" dt="2021-10-05T04:56:51.909" v="1883" actId="1076"/>
          <ac:spMkLst>
            <pc:docMk/>
            <pc:sldMk cId="1665570858" sldId="2692"/>
            <ac:spMk id="23" creationId="{BE2E0AC9-34F6-5047-A811-05FD9AD98120}"/>
          </ac:spMkLst>
        </pc:spChg>
        <pc:spChg chg="add del mod">
          <ac:chgData name="魏 星达" userId="ca17b13798aa44f7" providerId="LiveId" clId="{B7A479F8-01FD-8E49-8450-18FA3393C052}" dt="2021-10-05T04:57:25.042" v="1888" actId="478"/>
          <ac:spMkLst>
            <pc:docMk/>
            <pc:sldMk cId="1665570858" sldId="2692"/>
            <ac:spMk id="24" creationId="{010EC269-5427-644E-A457-55103BF3E53C}"/>
          </ac:spMkLst>
        </pc:spChg>
        <pc:cxnChg chg="add mod">
          <ac:chgData name="魏 星达" userId="ca17b13798aa44f7" providerId="LiveId" clId="{B7A479F8-01FD-8E49-8450-18FA3393C052}" dt="2021-10-05T04:49:41.720" v="1720" actId="692"/>
          <ac:cxnSpMkLst>
            <pc:docMk/>
            <pc:sldMk cId="1665570858" sldId="2692"/>
            <ac:cxnSpMk id="7" creationId="{30E124E4-CA8E-9F47-BD4F-786FA158604A}"/>
          </ac:cxnSpMkLst>
        </pc:cxnChg>
      </pc:sldChg>
      <pc:sldChg chg="addSp modSp add mod">
        <pc:chgData name="魏 星达" userId="ca17b13798aa44f7" providerId="LiveId" clId="{B7A479F8-01FD-8E49-8450-18FA3393C052}" dt="2021-10-05T04:59:14.889" v="1970" actId="1076"/>
        <pc:sldMkLst>
          <pc:docMk/>
          <pc:sldMk cId="2745305930" sldId="2693"/>
        </pc:sldMkLst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10" creationId="{3E9A94C9-364D-9B4B-8E6E-FD1DDAE4A9B3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12" creationId="{FEBD11EB-3C14-074B-A13E-D9DE338C8105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13" creationId="{6328B4BB-125F-B74B-BB4E-7ACED0E5BB9F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14" creationId="{E36713F8-9042-A54E-8B1F-E71153318704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19" creationId="{B3B20825-E7A3-2444-9794-BDD819A2C40E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21" creationId="{475249EB-1058-F147-BDB9-6DF04310F7CE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22" creationId="{826E5887-263F-CC41-B276-FF3E48040C00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23" creationId="{BE2E0AC9-34F6-5047-A811-05FD9AD98120}"/>
          </ac:spMkLst>
        </pc:spChg>
        <pc:spChg chg="add mod">
          <ac:chgData name="魏 星达" userId="ca17b13798aa44f7" providerId="LiveId" clId="{B7A479F8-01FD-8E49-8450-18FA3393C052}" dt="2021-10-05T04:58:07.178" v="1940" actId="14100"/>
          <ac:spMkLst>
            <pc:docMk/>
            <pc:sldMk cId="2745305930" sldId="2693"/>
            <ac:spMk id="25" creationId="{E45B4275-7A69-BB4E-9C45-E778A3043760}"/>
          </ac:spMkLst>
        </pc:spChg>
        <pc:spChg chg="add mod">
          <ac:chgData name="魏 星达" userId="ca17b13798aa44f7" providerId="LiveId" clId="{B7A479F8-01FD-8E49-8450-18FA3393C052}" dt="2021-10-05T04:58:04.191" v="1939" actId="14100"/>
          <ac:spMkLst>
            <pc:docMk/>
            <pc:sldMk cId="2745305930" sldId="2693"/>
            <ac:spMk id="26" creationId="{0E67E793-132E-3044-98D0-3535A9B41982}"/>
          </ac:spMkLst>
        </pc:spChg>
        <pc:spChg chg="add mod">
          <ac:chgData name="魏 星达" userId="ca17b13798aa44f7" providerId="LiveId" clId="{B7A479F8-01FD-8E49-8450-18FA3393C052}" dt="2021-10-05T04:59:07.547" v="1968" actId="20577"/>
          <ac:spMkLst>
            <pc:docMk/>
            <pc:sldMk cId="2745305930" sldId="2693"/>
            <ac:spMk id="27" creationId="{F6A30509-B632-E748-BE67-66C0029B16A2}"/>
          </ac:spMkLst>
        </pc:spChg>
        <pc:spChg chg="add mod">
          <ac:chgData name="魏 星达" userId="ca17b13798aa44f7" providerId="LiveId" clId="{B7A479F8-01FD-8E49-8450-18FA3393C052}" dt="2021-10-05T04:59:14.889" v="1970" actId="1076"/>
          <ac:spMkLst>
            <pc:docMk/>
            <pc:sldMk cId="2745305930" sldId="2693"/>
            <ac:spMk id="28" creationId="{FA509FD8-4307-F74C-B643-A21CB30E3593}"/>
          </ac:spMkLst>
        </pc:spChg>
      </pc:sldChg>
      <pc:sldChg chg="addSp delSp modSp new mod modAnim">
        <pc:chgData name="魏 星达" userId="ca17b13798aa44f7" providerId="LiveId" clId="{B7A479F8-01FD-8E49-8450-18FA3393C052}" dt="2021-10-05T05:05:01.353" v="2020" actId="1076"/>
        <pc:sldMkLst>
          <pc:docMk/>
          <pc:sldMk cId="1226658478" sldId="2694"/>
        </pc:sldMkLst>
        <pc:spChg chg="mod">
          <ac:chgData name="魏 星达" userId="ca17b13798aa44f7" providerId="LiveId" clId="{B7A479F8-01FD-8E49-8450-18FA3393C052}" dt="2021-10-05T05:04:40.626" v="2015" actId="20577"/>
          <ac:spMkLst>
            <pc:docMk/>
            <pc:sldMk cId="1226658478" sldId="2694"/>
            <ac:spMk id="2" creationId="{6F874660-3F00-0943-B0CB-FCBAA9236018}"/>
          </ac:spMkLst>
        </pc:spChg>
        <pc:spChg chg="del">
          <ac:chgData name="魏 星达" userId="ca17b13798aa44f7" providerId="LiveId" clId="{B7A479F8-01FD-8E49-8450-18FA3393C052}" dt="2021-10-05T05:01:57.087" v="2010" actId="478"/>
          <ac:spMkLst>
            <pc:docMk/>
            <pc:sldMk cId="1226658478" sldId="2694"/>
            <ac:spMk id="3" creationId="{92FA8CAB-3722-3541-9B5E-75536A4A67F3}"/>
          </ac:spMkLst>
        </pc:spChg>
        <pc:spChg chg="add mod">
          <ac:chgData name="魏 星达" userId="ca17b13798aa44f7" providerId="LiveId" clId="{B7A479F8-01FD-8E49-8450-18FA3393C052}" dt="2021-10-05T05:04:32.148" v="2013" actId="207"/>
          <ac:spMkLst>
            <pc:docMk/>
            <pc:sldMk cId="1226658478" sldId="2694"/>
            <ac:spMk id="5" creationId="{9709B163-5FFB-B545-A15A-AE9395564B35}"/>
          </ac:spMkLst>
        </pc:spChg>
        <pc:spChg chg="add mod">
          <ac:chgData name="魏 星达" userId="ca17b13798aa44f7" providerId="LiveId" clId="{B7A479F8-01FD-8E49-8450-18FA3393C052}" dt="2021-10-05T05:05:01.353" v="2020" actId="1076"/>
          <ac:spMkLst>
            <pc:docMk/>
            <pc:sldMk cId="1226658478" sldId="2694"/>
            <ac:spMk id="6" creationId="{EF998401-F428-2547-B8B0-DE862C65A651}"/>
          </ac:spMkLst>
        </pc:spChg>
      </pc:sldChg>
      <pc:sldChg chg="addSp delSp modSp add mod">
        <pc:chgData name="魏 星达" userId="ca17b13798aa44f7" providerId="LiveId" clId="{B7A479F8-01FD-8E49-8450-18FA3393C052}" dt="2021-10-05T05:05:41.005" v="2031"/>
        <pc:sldMkLst>
          <pc:docMk/>
          <pc:sldMk cId="3467783338" sldId="2695"/>
        </pc:sldMkLst>
        <pc:spChg chg="mod">
          <ac:chgData name="魏 星达" userId="ca17b13798aa44f7" providerId="LiveId" clId="{B7A479F8-01FD-8E49-8450-18FA3393C052}" dt="2021-10-05T05:05:30.172" v="2028" actId="207"/>
          <ac:spMkLst>
            <pc:docMk/>
            <pc:sldMk cId="3467783338" sldId="2695"/>
            <ac:spMk id="5" creationId="{9709B163-5FFB-B545-A15A-AE9395564B35}"/>
          </ac:spMkLst>
        </pc:spChg>
        <pc:spChg chg="del">
          <ac:chgData name="魏 星达" userId="ca17b13798aa44f7" providerId="LiveId" clId="{B7A479F8-01FD-8E49-8450-18FA3393C052}" dt="2021-10-05T05:05:04.651" v="2022" actId="478"/>
          <ac:spMkLst>
            <pc:docMk/>
            <pc:sldMk cId="3467783338" sldId="2695"/>
            <ac:spMk id="6" creationId="{EF998401-F428-2547-B8B0-DE862C65A651}"/>
          </ac:spMkLst>
        </pc:spChg>
        <pc:spChg chg="add mod">
          <ac:chgData name="魏 星达" userId="ca17b13798aa44f7" providerId="LiveId" clId="{B7A479F8-01FD-8E49-8450-18FA3393C052}" dt="2021-10-05T05:05:41.005" v="2031"/>
          <ac:spMkLst>
            <pc:docMk/>
            <pc:sldMk cId="3467783338" sldId="2695"/>
            <ac:spMk id="7" creationId="{D66E1376-99BC-9349-81FC-2E444E296E6D}"/>
          </ac:spMkLst>
        </pc:spChg>
      </pc:sldChg>
      <pc:sldChg chg="modSp new mod ord">
        <pc:chgData name="魏 星达" userId="ca17b13798aa44f7" providerId="LiveId" clId="{B7A479F8-01FD-8E49-8450-18FA3393C052}" dt="2021-10-05T05:08:22.683" v="2451" actId="20577"/>
        <pc:sldMkLst>
          <pc:docMk/>
          <pc:sldMk cId="4049095223" sldId="2696"/>
        </pc:sldMkLst>
        <pc:spChg chg="mod">
          <ac:chgData name="魏 星达" userId="ca17b13798aa44f7" providerId="LiveId" clId="{B7A479F8-01FD-8E49-8450-18FA3393C052}" dt="2021-10-05T05:06:13.140" v="2105" actId="20577"/>
          <ac:spMkLst>
            <pc:docMk/>
            <pc:sldMk cId="4049095223" sldId="2696"/>
            <ac:spMk id="2" creationId="{4AFC37C0-AB40-A94B-9377-7E004BDA3C84}"/>
          </ac:spMkLst>
        </pc:spChg>
        <pc:spChg chg="mod">
          <ac:chgData name="魏 星达" userId="ca17b13798aa44f7" providerId="LiveId" clId="{B7A479F8-01FD-8E49-8450-18FA3393C052}" dt="2021-10-05T05:08:22.683" v="2451" actId="20577"/>
          <ac:spMkLst>
            <pc:docMk/>
            <pc:sldMk cId="4049095223" sldId="2696"/>
            <ac:spMk id="3" creationId="{7B59F67D-E1A3-2444-B709-93A44A2BD516}"/>
          </ac:spMkLst>
        </pc:spChg>
      </pc:sldChg>
      <pc:sldChg chg="modSp add mod modAnim">
        <pc:chgData name="魏 星达" userId="ca17b13798aa44f7" providerId="LiveId" clId="{B7A479F8-01FD-8E49-8450-18FA3393C052}" dt="2021-10-05T05:11:34.699" v="2953"/>
        <pc:sldMkLst>
          <pc:docMk/>
          <pc:sldMk cId="341666954" sldId="2697"/>
        </pc:sldMkLst>
        <pc:spChg chg="mod">
          <ac:chgData name="魏 星达" userId="ca17b13798aa44f7" providerId="LiveId" clId="{B7A479F8-01FD-8E49-8450-18FA3393C052}" dt="2021-10-05T05:11:05.078" v="2951" actId="20577"/>
          <ac:spMkLst>
            <pc:docMk/>
            <pc:sldMk cId="341666954" sldId="2697"/>
            <ac:spMk id="3" creationId="{7B59F67D-E1A3-2444-B709-93A44A2BD516}"/>
          </ac:spMkLst>
        </pc:spChg>
      </pc:sldChg>
      <pc:sldChg chg="addSp modSp new modAnim">
        <pc:chgData name="魏 星达" userId="ca17b13798aa44f7" providerId="LiveId" clId="{B7A479F8-01FD-8E49-8450-18FA3393C052}" dt="2021-10-05T05:28:08.587" v="2958"/>
        <pc:sldMkLst>
          <pc:docMk/>
          <pc:sldMk cId="219731835" sldId="2698"/>
        </pc:sldMkLst>
        <pc:spChg chg="mod">
          <ac:chgData name="魏 星达" userId="ca17b13798aa44f7" providerId="LiveId" clId="{B7A479F8-01FD-8E49-8450-18FA3393C052}" dt="2021-10-05T05:27:53.135" v="2956"/>
          <ac:spMkLst>
            <pc:docMk/>
            <pc:sldMk cId="219731835" sldId="2698"/>
            <ac:spMk id="2" creationId="{3E919FF8-903B-9A4F-B6B0-ADC1C72661C9}"/>
          </ac:spMkLst>
        </pc:spChg>
        <pc:spChg chg="mod">
          <ac:chgData name="魏 星达" userId="ca17b13798aa44f7" providerId="LiveId" clId="{B7A479F8-01FD-8E49-8450-18FA3393C052}" dt="2021-10-05T05:27:59.823" v="2957"/>
          <ac:spMkLst>
            <pc:docMk/>
            <pc:sldMk cId="219731835" sldId="2698"/>
            <ac:spMk id="3" creationId="{36E19DFB-A90C-F243-8420-5C9F4D3D41B6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6" creationId="{5B000AF4-504C-9043-A458-0292DB145C7F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9" creationId="{5D547A37-0D34-7249-BAF0-7A0818D94D52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0" creationId="{04E80775-EBDC-3B41-AC8A-CD85045079CE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1" creationId="{40F87F29-B68C-C742-B221-03DE40383FCC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2" creationId="{DB4258E3-E2B3-1E44-A573-F825EE3668F1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3" creationId="{BFC4895A-EC43-2543-BFEE-F89BE3777A86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4" creationId="{645F0F66-45AB-9D48-AA8A-9EF43813D8E3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5" creationId="{FA367D06-3E58-2B41-9DBF-5C99FA57A263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6" creationId="{842EF850-14DE-0642-A9FE-0EF9EB7E3ADD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7" creationId="{31D0B3AC-11A9-2A40-A9DB-F41AD373A6D2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8" creationId="{6674B952-F9E1-0442-BCF7-AA2DFB0DC2DE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9" creationId="{026558AF-184C-924C-906E-6C9A0A89D977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20" creationId="{5B7043C0-B32B-0D4D-B136-12020D982821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21" creationId="{6559E1F4-66D1-8848-B191-9241ED63234C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22" creationId="{329D6E2B-0FCB-8C47-A8B6-9EC388C0796D}"/>
          </ac:spMkLst>
        </pc:spChg>
        <pc:spChg chg="add 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24" creationId="{F474895B-CAC0-AB4C-93B7-EDFFDE77E495}"/>
          </ac:spMkLst>
        </pc:spChg>
        <pc:spChg chg="add 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25" creationId="{06BF7E60-9A96-E544-817B-E5F0359B0B91}"/>
          </ac:spMkLst>
        </pc:spChg>
        <pc:grpChg chg="add mod">
          <ac:chgData name="魏 星达" userId="ca17b13798aa44f7" providerId="LiveId" clId="{B7A479F8-01FD-8E49-8450-18FA3393C052}" dt="2021-10-05T05:28:08.587" v="2958"/>
          <ac:grpSpMkLst>
            <pc:docMk/>
            <pc:sldMk cId="219731835" sldId="2698"/>
            <ac:grpSpMk id="5" creationId="{2C4842BC-A41E-6144-A962-2F45A5BA96EB}"/>
          </ac:grpSpMkLst>
        </pc:grpChg>
        <pc:grpChg chg="mod">
          <ac:chgData name="魏 星达" userId="ca17b13798aa44f7" providerId="LiveId" clId="{B7A479F8-01FD-8E49-8450-18FA3393C052}" dt="2021-10-05T05:28:08.587" v="2958"/>
          <ac:grpSpMkLst>
            <pc:docMk/>
            <pc:sldMk cId="219731835" sldId="2698"/>
            <ac:grpSpMk id="7" creationId="{C0A8B666-03F8-DE49-A45B-3406D2DFD2A6}"/>
          </ac:grpSpMkLst>
        </pc:grpChg>
        <pc:grpChg chg="mod">
          <ac:chgData name="魏 星达" userId="ca17b13798aa44f7" providerId="LiveId" clId="{B7A479F8-01FD-8E49-8450-18FA3393C052}" dt="2021-10-05T05:28:08.587" v="2958"/>
          <ac:grpSpMkLst>
            <pc:docMk/>
            <pc:sldMk cId="219731835" sldId="2698"/>
            <ac:grpSpMk id="8" creationId="{B83FF484-11FF-A04C-9B62-26CD9E98FFC2}"/>
          </ac:grpSpMkLst>
        </pc:grpChg>
        <pc:cxnChg chg="add mod">
          <ac:chgData name="魏 星达" userId="ca17b13798aa44f7" providerId="LiveId" clId="{B7A479F8-01FD-8E49-8450-18FA3393C052}" dt="2021-10-05T05:28:08.587" v="2958"/>
          <ac:cxnSpMkLst>
            <pc:docMk/>
            <pc:sldMk cId="219731835" sldId="2698"/>
            <ac:cxnSpMk id="23" creationId="{D456EAEF-7E56-C848-91A6-3CE48088D934}"/>
          </ac:cxnSpMkLst>
        </pc:cxnChg>
      </pc:sldChg>
      <pc:sldChg chg="addSp delSp modSp new mod modNotesTx">
        <pc:chgData name="魏 星达" userId="ca17b13798aa44f7" providerId="LiveId" clId="{B7A479F8-01FD-8E49-8450-18FA3393C052}" dt="2021-10-05T13:39:29.258" v="3380" actId="22"/>
        <pc:sldMkLst>
          <pc:docMk/>
          <pc:sldMk cId="1340294331" sldId="2699"/>
        </pc:sldMkLst>
        <pc:spChg chg="mod">
          <ac:chgData name="魏 星达" userId="ca17b13798aa44f7" providerId="LiveId" clId="{B7A479F8-01FD-8E49-8450-18FA3393C052}" dt="2021-10-05T05:28:47.979" v="2961"/>
          <ac:spMkLst>
            <pc:docMk/>
            <pc:sldMk cId="1340294331" sldId="2699"/>
            <ac:spMk id="2" creationId="{5AE7BC4D-1E6C-864D-83D5-4E64E0F87644}"/>
          </ac:spMkLst>
        </pc:spChg>
        <pc:spChg chg="mod">
          <ac:chgData name="魏 星达" userId="ca17b13798aa44f7" providerId="LiveId" clId="{B7A479F8-01FD-8E49-8450-18FA3393C052}" dt="2021-10-05T05:29:42.782" v="3174" actId="20577"/>
          <ac:spMkLst>
            <pc:docMk/>
            <pc:sldMk cId="1340294331" sldId="2699"/>
            <ac:spMk id="3" creationId="{52E0C4A4-8BFE-9C4A-8697-14DAB93ADA9E}"/>
          </ac:spMkLst>
        </pc:spChg>
        <pc:spChg chg="add del">
          <ac:chgData name="魏 星达" userId="ca17b13798aa44f7" providerId="LiveId" clId="{B7A479F8-01FD-8E49-8450-18FA3393C052}" dt="2021-10-05T13:39:27.973" v="3378" actId="22"/>
          <ac:spMkLst>
            <pc:docMk/>
            <pc:sldMk cId="1340294331" sldId="2699"/>
            <ac:spMk id="6" creationId="{6E819E5E-CC61-C942-A873-434DB15BBD8B}"/>
          </ac:spMkLst>
        </pc:spChg>
        <pc:spChg chg="add del">
          <ac:chgData name="魏 星达" userId="ca17b13798aa44f7" providerId="LiveId" clId="{B7A479F8-01FD-8E49-8450-18FA3393C052}" dt="2021-10-05T13:39:29.258" v="3380" actId="22"/>
          <ac:spMkLst>
            <pc:docMk/>
            <pc:sldMk cId="1340294331" sldId="2699"/>
            <ac:spMk id="8" creationId="{CD15A3F2-AAD6-294C-AC2E-D21E5CC9E370}"/>
          </ac:spMkLst>
        </pc:spChg>
      </pc:sldChg>
      <pc:sldChg chg="addSp modSp add mod">
        <pc:chgData name="魏 星达" userId="ca17b13798aa44f7" providerId="LiveId" clId="{B7A479F8-01FD-8E49-8450-18FA3393C052}" dt="2021-10-06T12:59:36.505" v="5211" actId="1076"/>
        <pc:sldMkLst>
          <pc:docMk/>
          <pc:sldMk cId="4088944309" sldId="2700"/>
        </pc:sldMkLst>
        <pc:spChg chg="mod">
          <ac:chgData name="魏 星达" userId="ca17b13798aa44f7" providerId="LiveId" clId="{B7A479F8-01FD-8E49-8450-18FA3393C052}" dt="2021-10-06T12:58:16.514" v="5159" actId="1076"/>
          <ac:spMkLst>
            <pc:docMk/>
            <pc:sldMk cId="4088944309" sldId="2700"/>
            <ac:spMk id="5" creationId="{375403D9-9667-EA4B-986A-9CD8EA818815}"/>
          </ac:spMkLst>
        </pc:spChg>
        <pc:spChg chg="add mod">
          <ac:chgData name="魏 星达" userId="ca17b13798aa44f7" providerId="LiveId" clId="{B7A479F8-01FD-8E49-8450-18FA3393C052}" dt="2021-10-06T12:59:36.505" v="5211" actId="1076"/>
          <ac:spMkLst>
            <pc:docMk/>
            <pc:sldMk cId="4088944309" sldId="2700"/>
            <ac:spMk id="7" creationId="{81F28913-3642-CC4F-99FA-8AA16B964C9F}"/>
          </ac:spMkLst>
        </pc:spChg>
      </pc:sldChg>
      <pc:sldChg chg="addSp modSp new mod">
        <pc:chgData name="魏 星达" userId="ca17b13798aa44f7" providerId="LiveId" clId="{B7A479F8-01FD-8E49-8450-18FA3393C052}" dt="2021-10-06T12:50:15.166" v="4921" actId="1076"/>
        <pc:sldMkLst>
          <pc:docMk/>
          <pc:sldMk cId="2882780162" sldId="2701"/>
        </pc:sldMkLst>
        <pc:spChg chg="mod">
          <ac:chgData name="魏 星达" userId="ca17b13798aa44f7" providerId="LiveId" clId="{B7A479F8-01FD-8E49-8450-18FA3393C052}" dt="2021-10-06T12:47:30.022" v="4872" actId="20577"/>
          <ac:spMkLst>
            <pc:docMk/>
            <pc:sldMk cId="2882780162" sldId="2701"/>
            <ac:spMk id="2" creationId="{D844E9DE-9EF6-A840-AA59-DB83D6BA71AC}"/>
          </ac:spMkLst>
        </pc:spChg>
        <pc:spChg chg="mod">
          <ac:chgData name="魏 星达" userId="ca17b13798aa44f7" providerId="LiveId" clId="{B7A479F8-01FD-8E49-8450-18FA3393C052}" dt="2021-10-06T12:50:07.600" v="4919"/>
          <ac:spMkLst>
            <pc:docMk/>
            <pc:sldMk cId="2882780162" sldId="2701"/>
            <ac:spMk id="3" creationId="{726ECE1C-DE3C-734C-B320-E0F3F7FF3074}"/>
          </ac:spMkLst>
        </pc:spChg>
        <pc:picChg chg="add mod">
          <ac:chgData name="魏 星达" userId="ca17b13798aa44f7" providerId="LiveId" clId="{B7A479F8-01FD-8E49-8450-18FA3393C052}" dt="2021-10-06T12:50:15.166" v="4921" actId="1076"/>
          <ac:picMkLst>
            <pc:docMk/>
            <pc:sldMk cId="2882780162" sldId="2701"/>
            <ac:picMk id="5" creationId="{6CB58CED-F791-4C45-9166-539AC8A14F9F}"/>
          </ac:picMkLst>
        </pc:picChg>
      </pc:sldChg>
      <pc:sldChg chg="modSp add mod">
        <pc:chgData name="魏 星达" userId="ca17b13798aa44f7" providerId="LiveId" clId="{B7A479F8-01FD-8E49-8450-18FA3393C052}" dt="2021-10-05T13:39:42.931" v="3422" actId="1076"/>
        <pc:sldMkLst>
          <pc:docMk/>
          <pc:sldMk cId="4266129283" sldId="2702"/>
        </pc:sldMkLst>
        <pc:spChg chg="mod">
          <ac:chgData name="魏 星达" userId="ca17b13798aa44f7" providerId="LiveId" clId="{B7A479F8-01FD-8E49-8450-18FA3393C052}" dt="2021-10-05T13:39:42.931" v="3422" actId="1076"/>
          <ac:spMkLst>
            <pc:docMk/>
            <pc:sldMk cId="4266129283" sldId="2702"/>
            <ac:spMk id="5" creationId="{375403D9-9667-EA4B-986A-9CD8EA818815}"/>
          </ac:spMkLst>
        </pc:spChg>
      </pc:sldChg>
      <pc:sldChg chg="addSp modSp new mod">
        <pc:chgData name="魏 星达" userId="ca17b13798aa44f7" providerId="LiveId" clId="{B7A479F8-01FD-8E49-8450-18FA3393C052}" dt="2021-10-06T12:27:11.225" v="4166" actId="20577"/>
        <pc:sldMkLst>
          <pc:docMk/>
          <pc:sldMk cId="1993683750" sldId="2703"/>
        </pc:sldMkLst>
        <pc:spChg chg="mod">
          <ac:chgData name="魏 星达" userId="ca17b13798aa44f7" providerId="LiveId" clId="{B7A479F8-01FD-8E49-8450-18FA3393C052}" dt="2021-10-06T12:26:16.181" v="4077" actId="20577"/>
          <ac:spMkLst>
            <pc:docMk/>
            <pc:sldMk cId="1993683750" sldId="2703"/>
            <ac:spMk id="2" creationId="{7D5CCFBE-B4C2-7C41-A513-6197C9C03A04}"/>
          </ac:spMkLst>
        </pc:spChg>
        <pc:spChg chg="mod">
          <ac:chgData name="魏 星达" userId="ca17b13798aa44f7" providerId="LiveId" clId="{B7A479F8-01FD-8E49-8450-18FA3393C052}" dt="2021-10-06T12:27:11.225" v="4166" actId="20577"/>
          <ac:spMkLst>
            <pc:docMk/>
            <pc:sldMk cId="1993683750" sldId="2703"/>
            <ac:spMk id="3" creationId="{C0F2F227-21B0-C94C-BE0B-EFCA8FC35771}"/>
          </ac:spMkLst>
        </pc:spChg>
        <pc:picChg chg="add mod">
          <ac:chgData name="魏 星达" userId="ca17b13798aa44f7" providerId="LiveId" clId="{B7A479F8-01FD-8E49-8450-18FA3393C052}" dt="2021-10-06T12:26:59.285" v="4109" actId="1076"/>
          <ac:picMkLst>
            <pc:docMk/>
            <pc:sldMk cId="1993683750" sldId="2703"/>
            <ac:picMk id="5" creationId="{3490F598-9653-BF4A-B5C3-8CF168D06FAF}"/>
          </ac:picMkLst>
        </pc:picChg>
      </pc:sldChg>
      <pc:sldChg chg="addSp modSp new mod">
        <pc:chgData name="魏 星达" userId="ca17b13798aa44f7" providerId="LiveId" clId="{B7A479F8-01FD-8E49-8450-18FA3393C052}" dt="2021-10-05T13:53:31.532" v="3822"/>
        <pc:sldMkLst>
          <pc:docMk/>
          <pc:sldMk cId="2074395829" sldId="2704"/>
        </pc:sldMkLst>
        <pc:spChg chg="mod">
          <ac:chgData name="魏 星达" userId="ca17b13798aa44f7" providerId="LiveId" clId="{B7A479F8-01FD-8E49-8450-18FA3393C052}" dt="2021-10-05T13:47:49.398" v="3586"/>
          <ac:spMkLst>
            <pc:docMk/>
            <pc:sldMk cId="2074395829" sldId="2704"/>
            <ac:spMk id="2" creationId="{B5D321F8-C312-CC42-BFE6-5FB3C63D85A5}"/>
          </ac:spMkLst>
        </pc:spChg>
        <pc:spChg chg="mod">
          <ac:chgData name="魏 星达" userId="ca17b13798aa44f7" providerId="LiveId" clId="{B7A479F8-01FD-8E49-8450-18FA3393C052}" dt="2021-10-05T13:53:24.375" v="3821" actId="207"/>
          <ac:spMkLst>
            <pc:docMk/>
            <pc:sldMk cId="2074395829" sldId="2704"/>
            <ac:spMk id="3" creationId="{96C6062B-1621-1543-9967-4EA57F621155}"/>
          </ac:spMkLst>
        </pc:spChg>
        <pc:spChg chg="mod">
          <ac:chgData name="魏 星达" userId="ca17b13798aa44f7" providerId="LiveId" clId="{B7A479F8-01FD-8E49-8450-18FA3393C052}" dt="2021-10-05T13:53:31.532" v="3822"/>
          <ac:spMkLst>
            <pc:docMk/>
            <pc:sldMk cId="2074395829" sldId="2704"/>
            <ac:spMk id="6" creationId="{CC268FB5-114B-684B-897E-42A05AAD3D65}"/>
          </ac:spMkLst>
        </pc:spChg>
        <pc:spChg chg="mod">
          <ac:chgData name="魏 星达" userId="ca17b13798aa44f7" providerId="LiveId" clId="{B7A479F8-01FD-8E49-8450-18FA3393C052}" dt="2021-10-05T13:53:31.532" v="3822"/>
          <ac:spMkLst>
            <pc:docMk/>
            <pc:sldMk cId="2074395829" sldId="2704"/>
            <ac:spMk id="7" creationId="{1701E89B-6A87-864A-92AA-E33DAEEE683C}"/>
          </ac:spMkLst>
        </pc:spChg>
        <pc:grpChg chg="add mod">
          <ac:chgData name="魏 星达" userId="ca17b13798aa44f7" providerId="LiveId" clId="{B7A479F8-01FD-8E49-8450-18FA3393C052}" dt="2021-10-05T13:53:31.532" v="3822"/>
          <ac:grpSpMkLst>
            <pc:docMk/>
            <pc:sldMk cId="2074395829" sldId="2704"/>
            <ac:grpSpMk id="5" creationId="{9E0EE53B-E0BF-C247-87D9-AD4E2D39E1F1}"/>
          </ac:grpSpMkLst>
        </pc:grpChg>
      </pc:sldChg>
      <pc:sldChg chg="new del">
        <pc:chgData name="魏 星达" userId="ca17b13798aa44f7" providerId="LiveId" clId="{B7A479F8-01FD-8E49-8450-18FA3393C052}" dt="2021-10-05T13:48:09.351" v="3592" actId="680"/>
        <pc:sldMkLst>
          <pc:docMk/>
          <pc:sldMk cId="2971610081" sldId="2705"/>
        </pc:sldMkLst>
      </pc:sldChg>
      <pc:sldChg chg="modSp new mod">
        <pc:chgData name="魏 星达" userId="ca17b13798aa44f7" providerId="LiveId" clId="{B7A479F8-01FD-8E49-8450-18FA3393C052}" dt="2021-10-05T13:52:53.011" v="3818" actId="2711"/>
        <pc:sldMkLst>
          <pc:docMk/>
          <pc:sldMk cId="3977279016" sldId="2705"/>
        </pc:sldMkLst>
        <pc:spChg chg="mod">
          <ac:chgData name="魏 星达" userId="ca17b13798aa44f7" providerId="LiveId" clId="{B7A479F8-01FD-8E49-8450-18FA3393C052}" dt="2021-10-05T13:48:19.800" v="3621" actId="20577"/>
          <ac:spMkLst>
            <pc:docMk/>
            <pc:sldMk cId="3977279016" sldId="2705"/>
            <ac:spMk id="2" creationId="{2D4F62C1-3079-E946-AE19-6C60955C5920}"/>
          </ac:spMkLst>
        </pc:spChg>
        <pc:spChg chg="mod">
          <ac:chgData name="魏 星达" userId="ca17b13798aa44f7" providerId="LiveId" clId="{B7A479F8-01FD-8E49-8450-18FA3393C052}" dt="2021-10-05T13:52:53.011" v="3818" actId="2711"/>
          <ac:spMkLst>
            <pc:docMk/>
            <pc:sldMk cId="3977279016" sldId="2705"/>
            <ac:spMk id="3" creationId="{FEE76493-A38E-8A4F-9BB1-A3589FFBFF80}"/>
          </ac:spMkLst>
        </pc:spChg>
      </pc:sldChg>
      <pc:sldChg chg="addSp modSp new mod">
        <pc:chgData name="魏 星达" userId="ca17b13798aa44f7" providerId="LiveId" clId="{B7A479F8-01FD-8E49-8450-18FA3393C052}" dt="2021-10-06T12:26:01.144" v="4063" actId="1076"/>
        <pc:sldMkLst>
          <pc:docMk/>
          <pc:sldMk cId="1250044837" sldId="2706"/>
        </pc:sldMkLst>
        <pc:spChg chg="mod">
          <ac:chgData name="魏 星达" userId="ca17b13798aa44f7" providerId="LiveId" clId="{B7A479F8-01FD-8E49-8450-18FA3393C052}" dt="2021-10-06T12:24:31.807" v="4044" actId="20577"/>
          <ac:spMkLst>
            <pc:docMk/>
            <pc:sldMk cId="1250044837" sldId="2706"/>
            <ac:spMk id="2" creationId="{D261C913-93B0-5E41-AEE0-B330981EC8CD}"/>
          </ac:spMkLst>
        </pc:spChg>
        <pc:spChg chg="mod">
          <ac:chgData name="魏 星达" userId="ca17b13798aa44f7" providerId="LiveId" clId="{B7A479F8-01FD-8E49-8450-18FA3393C052}" dt="2021-10-06T12:25:21.673" v="4059" actId="20577"/>
          <ac:spMkLst>
            <pc:docMk/>
            <pc:sldMk cId="1250044837" sldId="2706"/>
            <ac:spMk id="3" creationId="{B8A34A40-8270-CE4B-A377-AAC654922440}"/>
          </ac:spMkLst>
        </pc:spChg>
        <pc:picChg chg="add mod">
          <ac:chgData name="魏 星达" userId="ca17b13798aa44f7" providerId="LiveId" clId="{B7A479F8-01FD-8E49-8450-18FA3393C052}" dt="2021-10-06T12:26:01.144" v="4063" actId="1076"/>
          <ac:picMkLst>
            <pc:docMk/>
            <pc:sldMk cId="1250044837" sldId="2706"/>
            <ac:picMk id="5" creationId="{7BF9EC20-6A1E-EF4A-8936-A7B603011893}"/>
          </ac:picMkLst>
        </pc:picChg>
      </pc:sldChg>
      <pc:sldChg chg="addSp delSp modSp add mod">
        <pc:chgData name="魏 星达" userId="ca17b13798aa44f7" providerId="LiveId" clId="{B7A479F8-01FD-8E49-8450-18FA3393C052}" dt="2021-10-05T13:55:51.216" v="3830"/>
        <pc:sldMkLst>
          <pc:docMk/>
          <pc:sldMk cId="983897311" sldId="2707"/>
        </pc:sldMkLst>
        <pc:spChg chg="mod">
          <ac:chgData name="魏 星达" userId="ca17b13798aa44f7" providerId="LiveId" clId="{B7A479F8-01FD-8E49-8450-18FA3393C052}" dt="2021-10-05T13:55:44.991" v="3829" actId="115"/>
          <ac:spMkLst>
            <pc:docMk/>
            <pc:sldMk cId="983897311" sldId="2707"/>
            <ac:spMk id="3" creationId="{96C6062B-1621-1543-9967-4EA57F621155}"/>
          </ac:spMkLst>
        </pc:spChg>
        <pc:spChg chg="mod">
          <ac:chgData name="魏 星达" userId="ca17b13798aa44f7" providerId="LiveId" clId="{B7A479F8-01FD-8E49-8450-18FA3393C052}" dt="2021-10-05T13:55:51.216" v="3830"/>
          <ac:spMkLst>
            <pc:docMk/>
            <pc:sldMk cId="983897311" sldId="2707"/>
            <ac:spMk id="9" creationId="{0A952C65-17A9-0844-A585-2F018B750DCF}"/>
          </ac:spMkLst>
        </pc:spChg>
        <pc:spChg chg="mod">
          <ac:chgData name="魏 星达" userId="ca17b13798aa44f7" providerId="LiveId" clId="{B7A479F8-01FD-8E49-8450-18FA3393C052}" dt="2021-10-05T13:55:51.216" v="3830"/>
          <ac:spMkLst>
            <pc:docMk/>
            <pc:sldMk cId="983897311" sldId="2707"/>
            <ac:spMk id="10" creationId="{ACDB3E19-5D79-894D-8DCD-16BCBDAC7CA2}"/>
          </ac:spMkLst>
        </pc:spChg>
        <pc:spChg chg="mod">
          <ac:chgData name="魏 星达" userId="ca17b13798aa44f7" providerId="LiveId" clId="{B7A479F8-01FD-8E49-8450-18FA3393C052}" dt="2021-10-05T13:55:51.216" v="3830"/>
          <ac:spMkLst>
            <pc:docMk/>
            <pc:sldMk cId="983897311" sldId="2707"/>
            <ac:spMk id="12" creationId="{727CB16B-24F5-6346-8A42-19189301C4EB}"/>
          </ac:spMkLst>
        </pc:spChg>
        <pc:spChg chg="mod">
          <ac:chgData name="魏 星达" userId="ca17b13798aa44f7" providerId="LiveId" clId="{B7A479F8-01FD-8E49-8450-18FA3393C052}" dt="2021-10-05T13:55:51.216" v="3830"/>
          <ac:spMkLst>
            <pc:docMk/>
            <pc:sldMk cId="983897311" sldId="2707"/>
            <ac:spMk id="13" creationId="{7448840A-65A9-4C4E-9A58-C9BE7699B217}"/>
          </ac:spMkLst>
        </pc:spChg>
        <pc:spChg chg="add mod">
          <ac:chgData name="魏 星达" userId="ca17b13798aa44f7" providerId="LiveId" clId="{B7A479F8-01FD-8E49-8450-18FA3393C052}" dt="2021-10-05T13:55:51.216" v="3830"/>
          <ac:spMkLst>
            <pc:docMk/>
            <pc:sldMk cId="983897311" sldId="2707"/>
            <ac:spMk id="14" creationId="{EE4671BD-82DC-0447-BF1E-71FE397D6A63}"/>
          </ac:spMkLst>
        </pc:spChg>
        <pc:grpChg chg="del">
          <ac:chgData name="魏 星达" userId="ca17b13798aa44f7" providerId="LiveId" clId="{B7A479F8-01FD-8E49-8450-18FA3393C052}" dt="2021-10-05T13:55:31.168" v="3826" actId="478"/>
          <ac:grpSpMkLst>
            <pc:docMk/>
            <pc:sldMk cId="983897311" sldId="2707"/>
            <ac:grpSpMk id="5" creationId="{9E0EE53B-E0BF-C247-87D9-AD4E2D39E1F1}"/>
          </ac:grpSpMkLst>
        </pc:grpChg>
        <pc:grpChg chg="add mod">
          <ac:chgData name="魏 星达" userId="ca17b13798aa44f7" providerId="LiveId" clId="{B7A479F8-01FD-8E49-8450-18FA3393C052}" dt="2021-10-05T13:55:51.216" v="3830"/>
          <ac:grpSpMkLst>
            <pc:docMk/>
            <pc:sldMk cId="983897311" sldId="2707"/>
            <ac:grpSpMk id="8" creationId="{9667628C-853D-7544-90B9-494D8266EB67}"/>
          </ac:grpSpMkLst>
        </pc:grpChg>
        <pc:grpChg chg="add mod">
          <ac:chgData name="魏 星达" userId="ca17b13798aa44f7" providerId="LiveId" clId="{B7A479F8-01FD-8E49-8450-18FA3393C052}" dt="2021-10-05T13:55:51.216" v="3830"/>
          <ac:grpSpMkLst>
            <pc:docMk/>
            <pc:sldMk cId="983897311" sldId="2707"/>
            <ac:grpSpMk id="11" creationId="{8CA49B4D-0EF2-884F-B8D7-404C9235DF4E}"/>
          </ac:grpSpMkLst>
        </pc:grpChg>
      </pc:sldChg>
      <pc:sldChg chg="new del">
        <pc:chgData name="魏 星达" userId="ca17b13798aa44f7" providerId="LiveId" clId="{B7A479F8-01FD-8E49-8450-18FA3393C052}" dt="2021-10-06T12:22:16.652" v="4021" actId="2696"/>
        <pc:sldMkLst>
          <pc:docMk/>
          <pc:sldMk cId="3755292301" sldId="2708"/>
        </pc:sldMkLst>
      </pc:sldChg>
      <pc:sldChg chg="addSp delSp modSp add mod">
        <pc:chgData name="魏 星达" userId="ca17b13798aa44f7" providerId="LiveId" clId="{B7A479F8-01FD-8E49-8450-18FA3393C052}" dt="2021-10-05T13:56:09.670" v="3835"/>
        <pc:sldMkLst>
          <pc:docMk/>
          <pc:sldMk cId="3506561718" sldId="2709"/>
        </pc:sldMkLst>
        <pc:spChg chg="mod">
          <ac:chgData name="魏 星达" userId="ca17b13798aa44f7" providerId="LiveId" clId="{B7A479F8-01FD-8E49-8450-18FA3393C052}" dt="2021-10-05T13:56:05.392" v="3834" actId="207"/>
          <ac:spMkLst>
            <pc:docMk/>
            <pc:sldMk cId="3506561718" sldId="2709"/>
            <ac:spMk id="3" creationId="{96C6062B-1621-1543-9967-4EA57F621155}"/>
          </ac:spMkLst>
        </pc:spChg>
        <pc:spChg chg="del">
          <ac:chgData name="魏 星达" userId="ca17b13798aa44f7" providerId="LiveId" clId="{B7A479F8-01FD-8E49-8450-18FA3393C052}" dt="2021-10-05T13:56:01.877" v="3833" actId="478"/>
          <ac:spMkLst>
            <pc:docMk/>
            <pc:sldMk cId="3506561718" sldId="2709"/>
            <ac:spMk id="14" creationId="{EE4671BD-82DC-0447-BF1E-71FE397D6A63}"/>
          </ac:spMkLst>
        </pc:spChg>
        <pc:spChg chg="mod">
          <ac:chgData name="魏 星达" userId="ca17b13798aa44f7" providerId="LiveId" clId="{B7A479F8-01FD-8E49-8450-18FA3393C052}" dt="2021-10-05T13:56:09.670" v="3835"/>
          <ac:spMkLst>
            <pc:docMk/>
            <pc:sldMk cId="3506561718" sldId="2709"/>
            <ac:spMk id="16" creationId="{26511048-44E7-AA4D-AA7E-9D3A2E6B9592}"/>
          </ac:spMkLst>
        </pc:spChg>
        <pc:spChg chg="mod">
          <ac:chgData name="魏 星达" userId="ca17b13798aa44f7" providerId="LiveId" clId="{B7A479F8-01FD-8E49-8450-18FA3393C052}" dt="2021-10-05T13:56:09.670" v="3835"/>
          <ac:spMkLst>
            <pc:docMk/>
            <pc:sldMk cId="3506561718" sldId="2709"/>
            <ac:spMk id="17" creationId="{3F157BBB-1FF1-994F-947D-4455D6694F69}"/>
          </ac:spMkLst>
        </pc:spChg>
        <pc:grpChg chg="del">
          <ac:chgData name="魏 星达" userId="ca17b13798aa44f7" providerId="LiveId" clId="{B7A479F8-01FD-8E49-8450-18FA3393C052}" dt="2021-10-05T13:56:01.877" v="3833" actId="478"/>
          <ac:grpSpMkLst>
            <pc:docMk/>
            <pc:sldMk cId="3506561718" sldId="2709"/>
            <ac:grpSpMk id="8" creationId="{9667628C-853D-7544-90B9-494D8266EB67}"/>
          </ac:grpSpMkLst>
        </pc:grpChg>
        <pc:grpChg chg="del">
          <ac:chgData name="魏 星达" userId="ca17b13798aa44f7" providerId="LiveId" clId="{B7A479F8-01FD-8E49-8450-18FA3393C052}" dt="2021-10-05T13:56:01.877" v="3833" actId="478"/>
          <ac:grpSpMkLst>
            <pc:docMk/>
            <pc:sldMk cId="3506561718" sldId="2709"/>
            <ac:grpSpMk id="11" creationId="{8CA49B4D-0EF2-884F-B8D7-404C9235DF4E}"/>
          </ac:grpSpMkLst>
        </pc:grpChg>
        <pc:grpChg chg="add mod">
          <ac:chgData name="魏 星达" userId="ca17b13798aa44f7" providerId="LiveId" clId="{B7A479F8-01FD-8E49-8450-18FA3393C052}" dt="2021-10-05T13:56:09.670" v="3835"/>
          <ac:grpSpMkLst>
            <pc:docMk/>
            <pc:sldMk cId="3506561718" sldId="2709"/>
            <ac:grpSpMk id="15" creationId="{DF050D26-14C7-2C47-B22C-5B756E1B89C3}"/>
          </ac:grpSpMkLst>
        </pc:grpChg>
      </pc:sldChg>
      <pc:sldChg chg="modSp new mod">
        <pc:chgData name="魏 星达" userId="ca17b13798aa44f7" providerId="LiveId" clId="{B7A479F8-01FD-8E49-8450-18FA3393C052}" dt="2021-10-05T13:59:29.144" v="4020" actId="20577"/>
        <pc:sldMkLst>
          <pc:docMk/>
          <pc:sldMk cId="514506532" sldId="2710"/>
        </pc:sldMkLst>
        <pc:spChg chg="mod">
          <ac:chgData name="魏 星达" userId="ca17b13798aa44f7" providerId="LiveId" clId="{B7A479F8-01FD-8E49-8450-18FA3393C052}" dt="2021-10-05T13:58:30.625" v="3861" actId="20577"/>
          <ac:spMkLst>
            <pc:docMk/>
            <pc:sldMk cId="514506532" sldId="2710"/>
            <ac:spMk id="2" creationId="{7C30EA94-1763-0D45-A876-29AE509A4837}"/>
          </ac:spMkLst>
        </pc:spChg>
        <pc:spChg chg="mod">
          <ac:chgData name="魏 星达" userId="ca17b13798aa44f7" providerId="LiveId" clId="{B7A479F8-01FD-8E49-8450-18FA3393C052}" dt="2021-10-05T13:59:29.144" v="4020" actId="20577"/>
          <ac:spMkLst>
            <pc:docMk/>
            <pc:sldMk cId="514506532" sldId="2710"/>
            <ac:spMk id="3" creationId="{7C9D04BC-1C13-7345-BA59-4DBBC1BBEAC8}"/>
          </ac:spMkLst>
        </pc:spChg>
      </pc:sldChg>
      <pc:sldChg chg="addSp modSp new mod">
        <pc:chgData name="魏 星达" userId="ca17b13798aa44f7" providerId="LiveId" clId="{B7A479F8-01FD-8E49-8450-18FA3393C052}" dt="2021-10-06T12:32:52.778" v="4390" actId="1076"/>
        <pc:sldMkLst>
          <pc:docMk/>
          <pc:sldMk cId="3099463356" sldId="2711"/>
        </pc:sldMkLst>
        <pc:spChg chg="mod">
          <ac:chgData name="魏 星达" userId="ca17b13798aa44f7" providerId="LiveId" clId="{B7A479F8-01FD-8E49-8450-18FA3393C052}" dt="2021-10-06T12:30:54.223" v="4225" actId="20577"/>
          <ac:spMkLst>
            <pc:docMk/>
            <pc:sldMk cId="3099463356" sldId="2711"/>
            <ac:spMk id="2" creationId="{14017012-BD7A-6940-A162-D0EA5F336B18}"/>
          </ac:spMkLst>
        </pc:spChg>
        <pc:spChg chg="mod">
          <ac:chgData name="魏 星达" userId="ca17b13798aa44f7" providerId="LiveId" clId="{B7A479F8-01FD-8E49-8450-18FA3393C052}" dt="2021-10-06T12:32:24.240" v="4368" actId="20577"/>
          <ac:spMkLst>
            <pc:docMk/>
            <pc:sldMk cId="3099463356" sldId="2711"/>
            <ac:spMk id="3" creationId="{56513CD2-FBDB-F246-BA0B-612292A22883}"/>
          </ac:spMkLst>
        </pc:spChg>
        <pc:spChg chg="add mod">
          <ac:chgData name="魏 星达" userId="ca17b13798aa44f7" providerId="LiveId" clId="{B7A479F8-01FD-8E49-8450-18FA3393C052}" dt="2021-10-06T12:32:52.778" v="4390" actId="1076"/>
          <ac:spMkLst>
            <pc:docMk/>
            <pc:sldMk cId="3099463356" sldId="2711"/>
            <ac:spMk id="5" creationId="{7206D7CC-2403-8F45-87B7-D58A9C50AF31}"/>
          </ac:spMkLst>
        </pc:spChg>
      </pc:sldChg>
      <pc:sldChg chg="addSp delSp modSp add mod">
        <pc:chgData name="魏 星达" userId="ca17b13798aa44f7" providerId="LiveId" clId="{B7A479F8-01FD-8E49-8450-18FA3393C052}" dt="2021-10-06T12:45:17.468" v="4724" actId="20577"/>
        <pc:sldMkLst>
          <pc:docMk/>
          <pc:sldMk cId="2460249500" sldId="2712"/>
        </pc:sldMkLst>
        <pc:spChg chg="mod">
          <ac:chgData name="魏 星达" userId="ca17b13798aa44f7" providerId="LiveId" clId="{B7A479F8-01FD-8E49-8450-18FA3393C052}" dt="2021-10-06T12:45:17.468" v="4724" actId="20577"/>
          <ac:spMkLst>
            <pc:docMk/>
            <pc:sldMk cId="2460249500" sldId="2712"/>
            <ac:spMk id="3" creationId="{56513CD2-FBDB-F246-BA0B-612292A22883}"/>
          </ac:spMkLst>
        </pc:spChg>
        <pc:spChg chg="del">
          <ac:chgData name="魏 星达" userId="ca17b13798aa44f7" providerId="LiveId" clId="{B7A479F8-01FD-8E49-8450-18FA3393C052}" dt="2021-10-06T12:43:41.812" v="4622" actId="478"/>
          <ac:spMkLst>
            <pc:docMk/>
            <pc:sldMk cId="2460249500" sldId="2712"/>
            <ac:spMk id="5" creationId="{7206D7CC-2403-8F45-87B7-D58A9C50AF31}"/>
          </ac:spMkLst>
        </pc:spChg>
        <pc:spChg chg="add del mod">
          <ac:chgData name="魏 星达" userId="ca17b13798aa44f7" providerId="LiveId" clId="{B7A479F8-01FD-8E49-8450-18FA3393C052}" dt="2021-10-06T12:43:29.747" v="4620" actId="22"/>
          <ac:spMkLst>
            <pc:docMk/>
            <pc:sldMk cId="2460249500" sldId="2712"/>
            <ac:spMk id="8" creationId="{2AFFEA53-43F1-6148-A085-31DC65DFC8F7}"/>
          </ac:spMkLst>
        </pc:spChg>
        <pc:picChg chg="add mod">
          <ac:chgData name="魏 星达" userId="ca17b13798aa44f7" providerId="LiveId" clId="{B7A479F8-01FD-8E49-8450-18FA3393C052}" dt="2021-10-06T12:43:39.791" v="4621" actId="1076"/>
          <ac:picMkLst>
            <pc:docMk/>
            <pc:sldMk cId="2460249500" sldId="2712"/>
            <ac:picMk id="1026" creationId="{169CEA29-DF03-044B-A3D1-A6323FA5F349}"/>
          </ac:picMkLst>
        </pc:picChg>
      </pc:sldChg>
      <pc:sldChg chg="add del">
        <pc:chgData name="魏 星达" userId="ca17b13798aa44f7" providerId="LiveId" clId="{B7A479F8-01FD-8E49-8450-18FA3393C052}" dt="2021-10-06T12:34:59.177" v="4519"/>
        <pc:sldMkLst>
          <pc:docMk/>
          <pc:sldMk cId="543259158" sldId="2713"/>
        </pc:sldMkLst>
      </pc:sldChg>
      <pc:sldChg chg="addSp modSp new mod">
        <pc:chgData name="魏 星达" userId="ca17b13798aa44f7" providerId="LiveId" clId="{B7A479F8-01FD-8E49-8450-18FA3393C052}" dt="2021-10-06T12:54:16.608" v="5156" actId="1076"/>
        <pc:sldMkLst>
          <pc:docMk/>
          <pc:sldMk cId="593570509" sldId="2713"/>
        </pc:sldMkLst>
        <pc:spChg chg="mod">
          <ac:chgData name="魏 星达" userId="ca17b13798aa44f7" providerId="LiveId" clId="{B7A479F8-01FD-8E49-8450-18FA3393C052}" dt="2021-10-06T12:52:04.116" v="4971" actId="20577"/>
          <ac:spMkLst>
            <pc:docMk/>
            <pc:sldMk cId="593570509" sldId="2713"/>
            <ac:spMk id="2" creationId="{CB840F94-E57C-E043-B98F-BB80099FD75E}"/>
          </ac:spMkLst>
        </pc:spChg>
        <pc:spChg chg="mod">
          <ac:chgData name="魏 星达" userId="ca17b13798aa44f7" providerId="LiveId" clId="{B7A479F8-01FD-8E49-8450-18FA3393C052}" dt="2021-10-06T12:54:10.168" v="5154" actId="20577"/>
          <ac:spMkLst>
            <pc:docMk/>
            <pc:sldMk cId="593570509" sldId="2713"/>
            <ac:spMk id="3" creationId="{7F062BE6-6086-7148-BD1C-1BA41949C389}"/>
          </ac:spMkLst>
        </pc:spChg>
        <pc:picChg chg="add mod">
          <ac:chgData name="魏 星达" userId="ca17b13798aa44f7" providerId="LiveId" clId="{B7A479F8-01FD-8E49-8450-18FA3393C052}" dt="2021-10-06T12:54:16.608" v="5156" actId="1076"/>
          <ac:picMkLst>
            <pc:docMk/>
            <pc:sldMk cId="593570509" sldId="2713"/>
            <ac:picMk id="5" creationId="{EE5AFDC8-33BA-A24D-B0EC-0A74315B89E0}"/>
          </ac:picMkLst>
        </pc:picChg>
      </pc:sldChg>
      <pc:sldChg chg="addSp delSp modSp new mod modAnim">
        <pc:chgData name="魏 星达" userId="ca17b13798aa44f7" providerId="LiveId" clId="{B7A479F8-01FD-8E49-8450-18FA3393C052}" dt="2021-10-06T13:09:59.402" v="5573"/>
        <pc:sldMkLst>
          <pc:docMk/>
          <pc:sldMk cId="432641864" sldId="2714"/>
        </pc:sldMkLst>
        <pc:spChg chg="mod">
          <ac:chgData name="魏 星达" userId="ca17b13798aa44f7" providerId="LiveId" clId="{B7A479F8-01FD-8E49-8450-18FA3393C052}" dt="2021-10-06T13:00:06.280" v="5220" actId="113"/>
          <ac:spMkLst>
            <pc:docMk/>
            <pc:sldMk cId="432641864" sldId="2714"/>
            <ac:spMk id="2" creationId="{0B5A56ED-0913-C247-B28F-F3EF1DC18194}"/>
          </ac:spMkLst>
        </pc:spChg>
        <pc:spChg chg="mod">
          <ac:chgData name="魏 星达" userId="ca17b13798aa44f7" providerId="LiveId" clId="{B7A479F8-01FD-8E49-8450-18FA3393C052}" dt="2021-10-06T13:04:08.614" v="5243" actId="14100"/>
          <ac:spMkLst>
            <pc:docMk/>
            <pc:sldMk cId="432641864" sldId="2714"/>
            <ac:spMk id="3" creationId="{C3BA1943-A98F-B34F-8327-6DAC2CBF3905}"/>
          </ac:spMkLst>
        </pc:spChg>
        <pc:spChg chg="add del mod">
          <ac:chgData name="魏 星达" userId="ca17b13798aa44f7" providerId="LiveId" clId="{B7A479F8-01FD-8E49-8450-18FA3393C052}" dt="2021-10-06T13:00:29.422" v="5226"/>
          <ac:spMkLst>
            <pc:docMk/>
            <pc:sldMk cId="432641864" sldId="2714"/>
            <ac:spMk id="5" creationId="{4A79A8C3-4DC2-0344-8C60-7ADC32BEBCE8}"/>
          </ac:spMkLst>
        </pc:spChg>
        <pc:spChg chg="add del mod">
          <ac:chgData name="魏 星达" userId="ca17b13798aa44f7" providerId="LiveId" clId="{B7A479F8-01FD-8E49-8450-18FA3393C052}" dt="2021-10-06T13:00:29.422" v="5226"/>
          <ac:spMkLst>
            <pc:docMk/>
            <pc:sldMk cId="432641864" sldId="2714"/>
            <ac:spMk id="6" creationId="{00AB4E4C-E82C-7844-8F9E-3118D4E15E84}"/>
          </ac:spMkLst>
        </pc:spChg>
        <pc:spChg chg="add del mod">
          <ac:chgData name="魏 星达" userId="ca17b13798aa44f7" providerId="LiveId" clId="{B7A479F8-01FD-8E49-8450-18FA3393C052}" dt="2021-10-06T13:00:29.422" v="5226"/>
          <ac:spMkLst>
            <pc:docMk/>
            <pc:sldMk cId="432641864" sldId="2714"/>
            <ac:spMk id="7" creationId="{42DEE7C5-5A2E-7F43-ADEC-A4D368D2C936}"/>
          </ac:spMkLst>
        </pc:spChg>
        <pc:spChg chg="add mod">
          <ac:chgData name="魏 星达" userId="ca17b13798aa44f7" providerId="LiveId" clId="{B7A479F8-01FD-8E49-8450-18FA3393C052}" dt="2021-10-06T13:00:51.199" v="5232" actId="1076"/>
          <ac:spMkLst>
            <pc:docMk/>
            <pc:sldMk cId="432641864" sldId="2714"/>
            <ac:spMk id="8" creationId="{4BEB0A51-3DD0-AD4D-A9B9-DF59F66F103B}"/>
          </ac:spMkLst>
        </pc:spChg>
        <pc:spChg chg="add mod">
          <ac:chgData name="魏 星达" userId="ca17b13798aa44f7" providerId="LiveId" clId="{B7A479F8-01FD-8E49-8450-18FA3393C052}" dt="2021-10-06T13:03:42.485" v="5235" actId="2711"/>
          <ac:spMkLst>
            <pc:docMk/>
            <pc:sldMk cId="432641864" sldId="2714"/>
            <ac:spMk id="9" creationId="{51A6B9F5-B3CC-A24E-BBC4-A91E938CE958}"/>
          </ac:spMkLst>
        </pc:spChg>
        <pc:spChg chg="add mod">
          <ac:chgData name="魏 星达" userId="ca17b13798aa44f7" providerId="LiveId" clId="{B7A479F8-01FD-8E49-8450-18FA3393C052}" dt="2021-10-06T13:04:00.322" v="5242" actId="206"/>
          <ac:spMkLst>
            <pc:docMk/>
            <pc:sldMk cId="432641864" sldId="2714"/>
            <ac:spMk id="10" creationId="{80DB7A13-7226-144B-8F33-0708FB7253A9}"/>
          </ac:spMkLst>
        </pc:spChg>
        <pc:spChg chg="add mod">
          <ac:chgData name="魏 星达" userId="ca17b13798aa44f7" providerId="LiveId" clId="{B7A479F8-01FD-8E49-8450-18FA3393C052}" dt="2021-10-06T13:08:37.877" v="5492" actId="20577"/>
          <ac:spMkLst>
            <pc:docMk/>
            <pc:sldMk cId="432641864" sldId="2714"/>
            <ac:spMk id="11" creationId="{E737F2AD-93EE-0A44-959E-E7BA495C77C2}"/>
          </ac:spMkLst>
        </pc:spChg>
        <pc:picChg chg="add mod">
          <ac:chgData name="魏 星达" userId="ca17b13798aa44f7" providerId="LiveId" clId="{B7A479F8-01FD-8E49-8450-18FA3393C052}" dt="2021-10-06T13:09:52.827" v="5571" actId="1076"/>
          <ac:picMkLst>
            <pc:docMk/>
            <pc:sldMk cId="432641864" sldId="2714"/>
            <ac:picMk id="12" creationId="{21A38039-5896-AC41-8519-0D21419F6D81}"/>
          </ac:picMkLst>
        </pc:picChg>
      </pc:sldChg>
      <pc:sldChg chg="modSp add modAnim">
        <pc:chgData name="魏 星达" userId="ca17b13798aa44f7" providerId="LiveId" clId="{B7A479F8-01FD-8E49-8450-18FA3393C052}" dt="2021-10-06T13:09:03.821" v="5562" actId="20577"/>
        <pc:sldMkLst>
          <pc:docMk/>
          <pc:sldMk cId="3907222803" sldId="2715"/>
        </pc:sldMkLst>
        <pc:spChg chg="mod">
          <ac:chgData name="魏 星达" userId="ca17b13798aa44f7" providerId="LiveId" clId="{B7A479F8-01FD-8E49-8450-18FA3393C052}" dt="2021-10-06T13:09:03.821" v="5562" actId="20577"/>
          <ac:spMkLst>
            <pc:docMk/>
            <pc:sldMk cId="3907222803" sldId="2715"/>
            <ac:spMk id="11" creationId="{E737F2AD-93EE-0A44-959E-E7BA495C77C2}"/>
          </ac:spMkLst>
        </pc:spChg>
      </pc:sldChg>
    </pc:docChg>
  </pc:docChgLst>
  <pc:docChgLst>
    <pc:chgData name="魏 星达" userId="ca17b13798aa44f7" providerId="LiveId" clId="{0A74979C-66C2-6247-94E1-CC3EAB695963}"/>
    <pc:docChg chg="undo custSel addSld delSld modSld">
      <pc:chgData name="魏 星达" userId="ca17b13798aa44f7" providerId="LiveId" clId="{0A74979C-66C2-6247-94E1-CC3EAB695963}" dt="2021-10-07T05:30:58.983" v="2244" actId="20577"/>
      <pc:docMkLst>
        <pc:docMk/>
      </pc:docMkLst>
      <pc:sldChg chg="add del">
        <pc:chgData name="魏 星达" userId="ca17b13798aa44f7" providerId="LiveId" clId="{0A74979C-66C2-6247-94E1-CC3EAB695963}" dt="2021-10-07T03:08:18.882" v="1168" actId="2696"/>
        <pc:sldMkLst>
          <pc:docMk/>
          <pc:sldMk cId="1018985767" sldId="1029"/>
        </pc:sldMkLst>
      </pc:sldChg>
      <pc:sldChg chg="add del">
        <pc:chgData name="魏 星达" userId="ca17b13798aa44f7" providerId="LiveId" clId="{0A74979C-66C2-6247-94E1-CC3EAB695963}" dt="2021-10-07T03:09:25.159" v="1203" actId="2696"/>
        <pc:sldMkLst>
          <pc:docMk/>
          <pc:sldMk cId="3321591051" sldId="1030"/>
        </pc:sldMkLst>
      </pc:sldChg>
      <pc:sldChg chg="add del">
        <pc:chgData name="魏 星达" userId="ca17b13798aa44f7" providerId="LiveId" clId="{0A74979C-66C2-6247-94E1-CC3EAB695963}" dt="2021-10-07T03:12:10.913" v="1223" actId="2696"/>
        <pc:sldMkLst>
          <pc:docMk/>
          <pc:sldMk cId="2566608081" sldId="1032"/>
        </pc:sldMkLst>
      </pc:sldChg>
      <pc:sldChg chg="add del">
        <pc:chgData name="魏 星达" userId="ca17b13798aa44f7" providerId="LiveId" clId="{0A74979C-66C2-6247-94E1-CC3EAB695963}" dt="2021-10-07T05:21:25.221" v="1259" actId="2696"/>
        <pc:sldMkLst>
          <pc:docMk/>
          <pc:sldMk cId="3567510124" sldId="1033"/>
        </pc:sldMkLst>
      </pc:sldChg>
      <pc:sldChg chg="modSp add del">
        <pc:chgData name="魏 星达" userId="ca17b13798aa44f7" providerId="LiveId" clId="{0A74979C-66C2-6247-94E1-CC3EAB695963}" dt="2021-10-07T05:22:09.042" v="1267" actId="2696"/>
        <pc:sldMkLst>
          <pc:docMk/>
          <pc:sldMk cId="1333301368" sldId="1034"/>
        </pc:sldMkLst>
        <pc:spChg chg="mod">
          <ac:chgData name="魏 星达" userId="ca17b13798aa44f7" providerId="LiveId" clId="{0A74979C-66C2-6247-94E1-CC3EAB695963}" dt="2021-10-07T05:21:50.454" v="1262" actId="255"/>
          <ac:spMkLst>
            <pc:docMk/>
            <pc:sldMk cId="1333301368" sldId="1034"/>
            <ac:spMk id="3" creationId="{00000000-0000-0000-0000-000000000000}"/>
          </ac:spMkLst>
        </pc:spChg>
        <pc:spChg chg="mod">
          <ac:chgData name="魏 星达" userId="ca17b13798aa44f7" providerId="LiveId" clId="{0A74979C-66C2-6247-94E1-CC3EAB695963}" dt="2021-10-07T05:21:50.454" v="1262" actId="255"/>
          <ac:spMkLst>
            <pc:docMk/>
            <pc:sldMk cId="1333301368" sldId="1034"/>
            <ac:spMk id="4" creationId="{00000000-0000-0000-0000-000000000000}"/>
          </ac:spMkLst>
        </pc:spChg>
        <pc:spChg chg="mod">
          <ac:chgData name="魏 星达" userId="ca17b13798aa44f7" providerId="LiveId" clId="{0A74979C-66C2-6247-94E1-CC3EAB695963}" dt="2021-10-07T05:21:50.454" v="1262" actId="255"/>
          <ac:spMkLst>
            <pc:docMk/>
            <pc:sldMk cId="1333301368" sldId="1034"/>
            <ac:spMk id="5" creationId="{00000000-0000-0000-0000-000000000000}"/>
          </ac:spMkLst>
        </pc:spChg>
      </pc:sldChg>
      <pc:sldChg chg="add del">
        <pc:chgData name="魏 星达" userId="ca17b13798aa44f7" providerId="LiveId" clId="{0A74979C-66C2-6247-94E1-CC3EAB695963}" dt="2021-10-07T05:26:28.721" v="1563" actId="2696"/>
        <pc:sldMkLst>
          <pc:docMk/>
          <pc:sldMk cId="2802638521" sldId="1035"/>
        </pc:sldMkLst>
      </pc:sldChg>
      <pc:sldChg chg="addSp delSp modSp mod modAnim">
        <pc:chgData name="魏 星达" userId="ca17b13798aa44f7" providerId="LiveId" clId="{0A74979C-66C2-6247-94E1-CC3EAB695963}" dt="2021-10-07T05:20:30.852" v="1258" actId="206"/>
        <pc:sldMkLst>
          <pc:docMk/>
          <pc:sldMk cId="1956486354" sldId="2677"/>
        </pc:sldMkLst>
        <pc:spChg chg="mod">
          <ac:chgData name="魏 星达" userId="ca17b13798aa44f7" providerId="LiveId" clId="{0A74979C-66C2-6247-94E1-CC3EAB695963}" dt="2021-10-07T03:13:26.469" v="1238" actId="20577"/>
          <ac:spMkLst>
            <pc:docMk/>
            <pc:sldMk cId="1956486354" sldId="2677"/>
            <ac:spMk id="2" creationId="{B94A9191-EFAF-264A-9C3C-E4D9EE0E5F39}"/>
          </ac:spMkLst>
        </pc:spChg>
        <pc:spChg chg="del">
          <ac:chgData name="魏 星达" userId="ca17b13798aa44f7" providerId="LiveId" clId="{0A74979C-66C2-6247-94E1-CC3EAB695963}" dt="2021-10-07T05:19:19.424" v="1241" actId="478"/>
          <ac:spMkLst>
            <pc:docMk/>
            <pc:sldMk cId="1956486354" sldId="2677"/>
            <ac:spMk id="3" creationId="{5DE82809-769A-E841-B876-8E89D0BA21E1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2" creationId="{B7172797-DEDC-6140-8B73-9666D05DF024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3" creationId="{98C3F668-D8D0-644A-B4CF-C4472EB8E35E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4" creationId="{BAE103C4-2EAD-264F-9D10-2626EA4D0C7C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5" creationId="{97545444-EDDE-5E4F-A795-6DB48B964E86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7" creationId="{2DD603D9-9A0B-914D-B3C3-06CAB34C3DF7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8" creationId="{A99E7A62-6E27-EC4C-9ACD-385028493FBC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9" creationId="{6E3E2B5E-88D7-5C49-8B9F-276B8C5DBFF1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1" creationId="{F2284160-01A9-A742-9298-E458AD66F1C5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2" creationId="{28C7457E-A60F-8F4E-9F78-3C4C03F2DB84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3" creationId="{53005657-10DA-3646-A627-D9F59D881182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4" creationId="{D79EEFE1-229C-F848-99AD-02F943F3EBBC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5" creationId="{2C113422-821E-C343-8181-EC2E1CA42759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6" creationId="{5E66653E-48FA-284B-BF77-CBC83C06C149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8" creationId="{AB4165E0-42D5-154D-BBEC-52B67165AA15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9" creationId="{E47097EB-BA0D-254D-A545-3D68A5DE6F01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0" creationId="{74C84BD0-152E-A646-9B07-313B34C707F7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1" creationId="{1F17688C-F9C6-814C-9EC8-82B4E0871E8D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2" creationId="{A9219519-2457-1A43-9B1F-5228D31A5BED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3" creationId="{3E6BF154-72AB-1A44-BE39-6C47AFBD9A6D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4" creationId="{FD5D8CFF-6971-6F4E-94D9-4E8F8409B402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5" creationId="{B7EEB6A4-5C52-9247-957A-325A67988DF9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6" creationId="{A8C6C917-E389-F645-96A0-FE6FAACA7487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7" creationId="{F628A545-35DD-AB41-83BE-09DFD30FCA19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8" creationId="{DBAB0C16-04DC-D444-A963-8A21DA11872A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9" creationId="{47BACAC1-CEA9-6346-87EA-34A6167A51C3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0" creationId="{BE27EA23-8D55-1D4C-B160-7273A66BAD2B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1" creationId="{408DF56F-DB5D-B549-833A-BFBE645EA8EB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2" creationId="{A46AC0DF-71AE-2C46-9369-F7BFD6F8D2F2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3" creationId="{00836998-C610-1B4A-B29A-AA9B3270D19A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4" creationId="{4CE4FD28-DEE2-FE48-9159-16466E0FA457}"/>
          </ac:spMkLst>
        </pc:spChg>
        <pc:spChg chg="add mod">
          <ac:chgData name="魏 星达" userId="ca17b13798aa44f7" providerId="LiveId" clId="{0A74979C-66C2-6247-94E1-CC3EAB695963}" dt="2021-10-07T05:19:44.762" v="1248" actId="1076"/>
          <ac:spMkLst>
            <pc:docMk/>
            <pc:sldMk cId="1956486354" sldId="2677"/>
            <ac:spMk id="45" creationId="{2C27874C-C548-5741-A307-97B9C7C66F8F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6" creationId="{BA579822-0FBE-8A44-B3DE-F7D024B05A04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7" creationId="{71BA0F05-9D48-6349-B532-C07114DCDE32}"/>
          </ac:spMkLst>
        </pc:spChg>
        <pc:spChg chg="add mod">
          <ac:chgData name="魏 星达" userId="ca17b13798aa44f7" providerId="LiveId" clId="{0A74979C-66C2-6247-94E1-CC3EAB695963}" dt="2021-10-07T05:19:24.237" v="1242" actId="1076"/>
          <ac:spMkLst>
            <pc:docMk/>
            <pc:sldMk cId="1956486354" sldId="2677"/>
            <ac:spMk id="48" creationId="{D075E3C4-5253-8D4A-9832-3B37195DD70E}"/>
          </ac:spMkLst>
        </pc:spChg>
        <pc:spChg chg="add mod">
          <ac:chgData name="魏 星达" userId="ca17b13798aa44f7" providerId="LiveId" clId="{0A74979C-66C2-6247-94E1-CC3EAB695963}" dt="2021-10-07T05:19:28.166" v="1243" actId="1076"/>
          <ac:spMkLst>
            <pc:docMk/>
            <pc:sldMk cId="1956486354" sldId="2677"/>
            <ac:spMk id="49" creationId="{BE1E93AF-523A-7641-B778-47B0E2A2F6D3}"/>
          </ac:spMkLst>
        </pc:spChg>
        <pc:spChg chg="add mod">
          <ac:chgData name="魏 星达" userId="ca17b13798aa44f7" providerId="LiveId" clId="{0A74979C-66C2-6247-94E1-CC3EAB695963}" dt="2021-10-07T05:19:38.681" v="1245" actId="1076"/>
          <ac:spMkLst>
            <pc:docMk/>
            <pc:sldMk cId="1956486354" sldId="2677"/>
            <ac:spMk id="50" creationId="{5E45C3CB-BEE6-A644-9B49-62E5292F6769}"/>
          </ac:spMkLst>
        </pc:spChg>
        <pc:spChg chg="add mod">
          <ac:chgData name="魏 星达" userId="ca17b13798aa44f7" providerId="LiveId" clId="{0A74979C-66C2-6247-94E1-CC3EAB695963}" dt="2021-10-07T05:19:46.522" v="1249" actId="1035"/>
          <ac:spMkLst>
            <pc:docMk/>
            <pc:sldMk cId="1956486354" sldId="2677"/>
            <ac:spMk id="51" creationId="{B026E738-0470-3C49-B711-9C0F19634B20}"/>
          </ac:spMkLst>
        </pc:spChg>
        <pc:spChg chg="add mod">
          <ac:chgData name="魏 星达" userId="ca17b13798aa44f7" providerId="LiveId" clId="{0A74979C-66C2-6247-94E1-CC3EAB695963}" dt="2021-10-07T05:19:34.183" v="1244" actId="1076"/>
          <ac:spMkLst>
            <pc:docMk/>
            <pc:sldMk cId="1956486354" sldId="2677"/>
            <ac:spMk id="52" creationId="{17997DCD-F55D-5041-A6A0-B7B094CDF52D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53" creationId="{FC43614B-B08E-2446-A842-FA7DFAD88476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54" creationId="{C2321F40-781B-FB47-B1AB-A0F28994F298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55" creationId="{1037C359-2699-E648-875B-7D2E20F14F53}"/>
          </ac:spMkLst>
        </pc:spChg>
        <pc:spChg chg="add mod">
          <ac:chgData name="魏 星达" userId="ca17b13798aa44f7" providerId="LiveId" clId="{0A74979C-66C2-6247-94E1-CC3EAB695963}" dt="2021-10-07T05:19:54.216" v="1250" actId="1076"/>
          <ac:spMkLst>
            <pc:docMk/>
            <pc:sldMk cId="1956486354" sldId="2677"/>
            <ac:spMk id="56" creationId="{31C0900F-FAAC-4245-84F5-4B46C1220AAA}"/>
          </ac:spMkLst>
        </pc:spChg>
        <pc:spChg chg="add mod">
          <ac:chgData name="魏 星达" userId="ca17b13798aa44f7" providerId="LiveId" clId="{0A74979C-66C2-6247-94E1-CC3EAB695963}" dt="2021-10-07T05:19:58.064" v="1251" actId="1076"/>
          <ac:spMkLst>
            <pc:docMk/>
            <pc:sldMk cId="1956486354" sldId="2677"/>
            <ac:spMk id="57" creationId="{310A0016-5440-EB49-B71B-2943DC09A73D}"/>
          </ac:spMkLst>
        </pc:spChg>
        <pc:spChg chg="add mod">
          <ac:chgData name="魏 星达" userId="ca17b13798aa44f7" providerId="LiveId" clId="{0A74979C-66C2-6247-94E1-CC3EAB695963}" dt="2021-10-07T05:20:01.941" v="1252" actId="1076"/>
          <ac:spMkLst>
            <pc:docMk/>
            <pc:sldMk cId="1956486354" sldId="2677"/>
            <ac:spMk id="58" creationId="{8ADA08BD-BD1D-6F4B-B3BB-56D696CD1054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59" creationId="{84DADC55-85C5-894A-9C4F-8B78B6885447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60" creationId="{C6CF0331-BCB3-E542-AB19-FB9DCFF5D85F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61" creationId="{A6058A5D-7B3C-F341-9C99-AEAF22896A49}"/>
          </ac:spMkLst>
        </pc:spChg>
        <pc:spChg chg="add mod">
          <ac:chgData name="魏 星达" userId="ca17b13798aa44f7" providerId="LiveId" clId="{0A74979C-66C2-6247-94E1-CC3EAB695963}" dt="2021-10-07T05:20:06.861" v="1253" actId="1076"/>
          <ac:spMkLst>
            <pc:docMk/>
            <pc:sldMk cId="1956486354" sldId="2677"/>
            <ac:spMk id="62" creationId="{AEA072AA-F152-F742-94A9-D266A3F42F95}"/>
          </ac:spMkLst>
        </pc:spChg>
        <pc:spChg chg="add mod">
          <ac:chgData name="魏 星达" userId="ca17b13798aa44f7" providerId="LiveId" clId="{0A74979C-66C2-6247-94E1-CC3EAB695963}" dt="2021-10-07T05:20:14.016" v="1255" actId="1076"/>
          <ac:spMkLst>
            <pc:docMk/>
            <pc:sldMk cId="1956486354" sldId="2677"/>
            <ac:spMk id="63" creationId="{FA893510-FD99-1249-9D2F-A1166448D47E}"/>
          </ac:spMkLst>
        </pc:spChg>
        <pc:spChg chg="add mod">
          <ac:chgData name="魏 星达" userId="ca17b13798aa44f7" providerId="LiveId" clId="{0A74979C-66C2-6247-94E1-CC3EAB695963}" dt="2021-10-07T05:20:17.508" v="1256" actId="1076"/>
          <ac:spMkLst>
            <pc:docMk/>
            <pc:sldMk cId="1956486354" sldId="2677"/>
            <ac:spMk id="64" creationId="{DE3DBFA5-D0B4-1C4A-B145-4BBDA369E892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65" creationId="{7C39F455-317A-1A47-AA9B-E8BE3EF6AD59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66" creationId="{A2B7A0DE-D6F3-374B-9957-09713C51862B}"/>
          </ac:spMkLst>
        </pc:spChg>
        <pc:spChg chg="add mod">
          <ac:chgData name="魏 星达" userId="ca17b13798aa44f7" providerId="LiveId" clId="{0A74979C-66C2-6247-94E1-CC3EAB695963}" dt="2021-10-07T05:20:21.230" v="1257" actId="1076"/>
          <ac:spMkLst>
            <pc:docMk/>
            <pc:sldMk cId="1956486354" sldId="2677"/>
            <ac:spMk id="67" creationId="{B3C90766-E579-0543-84EF-C66B7303AF83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68" creationId="{669A384D-163E-CF46-AB08-E3E3854D5673}"/>
          </ac:spMkLst>
        </pc:spChg>
        <pc:spChg chg="add mod">
          <ac:chgData name="魏 星达" userId="ca17b13798aa44f7" providerId="LiveId" clId="{0A74979C-66C2-6247-94E1-CC3EAB695963}" dt="2021-10-07T05:20:30.852" v="1258" actId="206"/>
          <ac:spMkLst>
            <pc:docMk/>
            <pc:sldMk cId="1956486354" sldId="2677"/>
            <ac:spMk id="69" creationId="{266558EB-ABC7-8E49-996D-2E2F07CA90AE}"/>
          </ac:spMkLst>
        </pc:sp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5" creationId="{5EE15420-8CD8-3D49-B8B4-BC16808A7228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6" creationId="{6E352E54-CB60-4149-B9C8-F62A1BC1249D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7" creationId="{1DD0DB6B-F76C-4749-A1DF-E1E2F9937ED4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8" creationId="{3B6A88BF-F209-3340-99DA-F94597A123A2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9" creationId="{8A192B10-85EB-1A49-B590-0E68E32F0BA7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10" creationId="{73447F40-4001-0E4D-A6C5-DB813CD31FC1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11" creationId="{F290D568-36CD-8645-B550-F0647B934786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16" creationId="{0D8C7708-D5EB-8B4E-AFAD-90D5F269EC40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20" creationId="{EBC86AF8-27FF-2A40-9273-D74D90A36B1C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27" creationId="{8F5D4487-F3F1-7E40-A64B-ED72D3EC9BEE}"/>
          </ac:cxnSpMkLst>
        </pc:cxnChg>
      </pc:sldChg>
      <pc:sldChg chg="del">
        <pc:chgData name="魏 星达" userId="ca17b13798aa44f7" providerId="LiveId" clId="{0A74979C-66C2-6247-94E1-CC3EAB695963}" dt="2021-10-07T03:11:23.064" v="1211" actId="2696"/>
        <pc:sldMkLst>
          <pc:docMk/>
          <pc:sldMk cId="2891281184" sldId="2678"/>
        </pc:sldMkLst>
      </pc:sldChg>
      <pc:sldChg chg="modSp mod">
        <pc:chgData name="魏 星达" userId="ca17b13798aa44f7" providerId="LiveId" clId="{0A74979C-66C2-6247-94E1-CC3EAB695963}" dt="2021-10-07T02:57:46.599" v="900" actId="20577"/>
        <pc:sldMkLst>
          <pc:docMk/>
          <pc:sldMk cId="2980346085" sldId="2681"/>
        </pc:sldMkLst>
        <pc:spChg chg="mod">
          <ac:chgData name="魏 星达" userId="ca17b13798aa44f7" providerId="LiveId" clId="{0A74979C-66C2-6247-94E1-CC3EAB695963}" dt="2021-10-07T02:54:56.885" v="817"/>
          <ac:spMkLst>
            <pc:docMk/>
            <pc:sldMk cId="2980346085" sldId="2681"/>
            <ac:spMk id="2" creationId="{C264BF27-BEF4-714F-87E2-64A47546D9B5}"/>
          </ac:spMkLst>
        </pc:spChg>
        <pc:spChg chg="mod">
          <ac:chgData name="魏 星达" userId="ca17b13798aa44f7" providerId="LiveId" clId="{0A74979C-66C2-6247-94E1-CC3EAB695963}" dt="2021-10-07T02:57:46.599" v="900" actId="20577"/>
          <ac:spMkLst>
            <pc:docMk/>
            <pc:sldMk cId="2980346085" sldId="2681"/>
            <ac:spMk id="3" creationId="{0B602D63-58A8-8A43-B305-49716EC815D5}"/>
          </ac:spMkLst>
        </pc:spChg>
      </pc:sldChg>
      <pc:sldChg chg="addSp modSp mod">
        <pc:chgData name="魏 星达" userId="ca17b13798aa44f7" providerId="LiveId" clId="{0A74979C-66C2-6247-94E1-CC3EAB695963}" dt="2021-10-07T02:22:41.021" v="364" actId="20577"/>
        <pc:sldMkLst>
          <pc:docMk/>
          <pc:sldMk cId="1300370290" sldId="2683"/>
        </pc:sldMkLst>
        <pc:spChg chg="mod">
          <ac:chgData name="魏 星达" userId="ca17b13798aa44f7" providerId="LiveId" clId="{0A74979C-66C2-6247-94E1-CC3EAB695963}" dt="2021-10-07T02:21:10.603" v="87" actId="20577"/>
          <ac:spMkLst>
            <pc:docMk/>
            <pc:sldMk cId="1300370290" sldId="2683"/>
            <ac:spMk id="2" creationId="{AAD7E2DA-8210-9B48-9578-8525E58253A4}"/>
          </ac:spMkLst>
        </pc:spChg>
        <pc:spChg chg="mod">
          <ac:chgData name="魏 星达" userId="ca17b13798aa44f7" providerId="LiveId" clId="{0A74979C-66C2-6247-94E1-CC3EAB695963}" dt="2021-10-07T02:22:24.327" v="326" actId="20577"/>
          <ac:spMkLst>
            <pc:docMk/>
            <pc:sldMk cId="1300370290" sldId="2683"/>
            <ac:spMk id="3" creationId="{463A68BC-B1F2-2640-A5A1-3A5B2E7502BD}"/>
          </ac:spMkLst>
        </pc:spChg>
        <pc:spChg chg="add mod">
          <ac:chgData name="魏 星达" userId="ca17b13798aa44f7" providerId="LiveId" clId="{0A74979C-66C2-6247-94E1-CC3EAB695963}" dt="2021-10-07T02:22:41.021" v="364" actId="20577"/>
          <ac:spMkLst>
            <pc:docMk/>
            <pc:sldMk cId="1300370290" sldId="2683"/>
            <ac:spMk id="5" creationId="{34D7FF14-99A5-A645-A85F-9643AD258594}"/>
          </ac:spMkLst>
        </pc:spChg>
      </pc:sldChg>
      <pc:sldChg chg="addSp delSp modSp new mod modAnim">
        <pc:chgData name="魏 星达" userId="ca17b13798aa44f7" providerId="LiveId" clId="{0A74979C-66C2-6247-94E1-CC3EAB695963}" dt="2021-10-07T03:07:43.546" v="1134" actId="1076"/>
        <pc:sldMkLst>
          <pc:docMk/>
          <pc:sldMk cId="2894444020" sldId="2716"/>
        </pc:sldMkLst>
        <pc:spChg chg="mod">
          <ac:chgData name="魏 星达" userId="ca17b13798aa44f7" providerId="LiveId" clId="{0A74979C-66C2-6247-94E1-CC3EAB695963}" dt="2021-10-07T02:22:53.108" v="367"/>
          <ac:spMkLst>
            <pc:docMk/>
            <pc:sldMk cId="2894444020" sldId="2716"/>
            <ac:spMk id="2" creationId="{54B96D88-B61C-1A4C-A264-F7C8DE472647}"/>
          </ac:spMkLst>
        </pc:spChg>
        <pc:spChg chg="mod">
          <ac:chgData name="魏 星达" userId="ca17b13798aa44f7" providerId="LiveId" clId="{0A74979C-66C2-6247-94E1-CC3EAB695963}" dt="2021-10-07T03:02:52.576" v="972" actId="20577"/>
          <ac:spMkLst>
            <pc:docMk/>
            <pc:sldMk cId="2894444020" sldId="2716"/>
            <ac:spMk id="3" creationId="{2552027E-57E3-5645-818B-47B73917D80D}"/>
          </ac:spMkLst>
        </pc:spChg>
        <pc:spChg chg="add mod">
          <ac:chgData name="魏 星达" userId="ca17b13798aa44f7" providerId="LiveId" clId="{0A74979C-66C2-6247-94E1-CC3EAB695963}" dt="2021-10-07T03:02:59.071" v="982" actId="1038"/>
          <ac:spMkLst>
            <pc:docMk/>
            <pc:sldMk cId="2894444020" sldId="2716"/>
            <ac:spMk id="6" creationId="{4B0AA41D-2FA8-0D49-BE65-7B493C202624}"/>
          </ac:spMkLst>
        </pc:spChg>
        <pc:spChg chg="add mod">
          <ac:chgData name="魏 星达" userId="ca17b13798aa44f7" providerId="LiveId" clId="{0A74979C-66C2-6247-94E1-CC3EAB695963}" dt="2021-10-07T03:02:59.071" v="982" actId="1038"/>
          <ac:spMkLst>
            <pc:docMk/>
            <pc:sldMk cId="2894444020" sldId="2716"/>
            <ac:spMk id="7" creationId="{8C814425-215D-A141-A8B6-0512062BE479}"/>
          </ac:spMkLst>
        </pc:spChg>
        <pc:spChg chg="add del mod">
          <ac:chgData name="魏 星达" userId="ca17b13798aa44f7" providerId="LiveId" clId="{0A74979C-66C2-6247-94E1-CC3EAB695963}" dt="2021-10-07T03:01:02.270" v="916"/>
          <ac:spMkLst>
            <pc:docMk/>
            <pc:sldMk cId="2894444020" sldId="2716"/>
            <ac:spMk id="8" creationId="{FB85BDFE-59D2-C644-BE5C-832AA57AACF3}"/>
          </ac:spMkLst>
        </pc:spChg>
        <pc:spChg chg="add mod">
          <ac:chgData name="魏 星达" userId="ca17b13798aa44f7" providerId="LiveId" clId="{0A74979C-66C2-6247-94E1-CC3EAB695963}" dt="2021-10-07T03:03:40.472" v="1001" actId="1035"/>
          <ac:spMkLst>
            <pc:docMk/>
            <pc:sldMk cId="2894444020" sldId="2716"/>
            <ac:spMk id="9" creationId="{13D4321A-0455-1B4A-9DD8-D089A60806D4}"/>
          </ac:spMkLst>
        </pc:spChg>
        <pc:spChg chg="add mod">
          <ac:chgData name="魏 星达" userId="ca17b13798aa44f7" providerId="LiveId" clId="{0A74979C-66C2-6247-94E1-CC3EAB695963}" dt="2021-10-07T03:02:59.071" v="982" actId="1038"/>
          <ac:spMkLst>
            <pc:docMk/>
            <pc:sldMk cId="2894444020" sldId="2716"/>
            <ac:spMk id="15" creationId="{17859308-9779-9046-9E8C-8DCE6B5A0A03}"/>
          </ac:spMkLst>
        </pc:spChg>
        <pc:spChg chg="add mod">
          <ac:chgData name="魏 星达" userId="ca17b13798aa44f7" providerId="LiveId" clId="{0A74979C-66C2-6247-94E1-CC3EAB695963}" dt="2021-10-07T03:05:20.764" v="1079" actId="14100"/>
          <ac:spMkLst>
            <pc:docMk/>
            <pc:sldMk cId="2894444020" sldId="2716"/>
            <ac:spMk id="17" creationId="{B514FE5B-8007-244D-B088-C6F5D57FF358}"/>
          </ac:spMkLst>
        </pc:spChg>
        <pc:spChg chg="add mod">
          <ac:chgData name="魏 星达" userId="ca17b13798aa44f7" providerId="LiveId" clId="{0A74979C-66C2-6247-94E1-CC3EAB695963}" dt="2021-10-07T03:04:49.899" v="1068" actId="1076"/>
          <ac:spMkLst>
            <pc:docMk/>
            <pc:sldMk cId="2894444020" sldId="2716"/>
            <ac:spMk id="18" creationId="{00A2DC09-D720-8948-8B5D-30C36584C440}"/>
          </ac:spMkLst>
        </pc:spChg>
        <pc:spChg chg="add del mod">
          <ac:chgData name="魏 星达" userId="ca17b13798aa44f7" providerId="LiveId" clId="{0A74979C-66C2-6247-94E1-CC3EAB695963}" dt="2021-10-07T03:03:29.914" v="994"/>
          <ac:spMkLst>
            <pc:docMk/>
            <pc:sldMk cId="2894444020" sldId="2716"/>
            <ac:spMk id="19" creationId="{FE708B1B-8779-7E45-BB50-7C6639E96355}"/>
          </ac:spMkLst>
        </pc:spChg>
        <pc:spChg chg="add mod">
          <ac:chgData name="魏 星达" userId="ca17b13798aa44f7" providerId="LiveId" clId="{0A74979C-66C2-6247-94E1-CC3EAB695963}" dt="2021-10-07T03:04:30.320" v="1057" actId="14100"/>
          <ac:spMkLst>
            <pc:docMk/>
            <pc:sldMk cId="2894444020" sldId="2716"/>
            <ac:spMk id="20" creationId="{E6868706-3FB5-6244-B785-A1E05A1C4A91}"/>
          </ac:spMkLst>
        </pc:spChg>
        <pc:spChg chg="add del mod">
          <ac:chgData name="魏 星达" userId="ca17b13798aa44f7" providerId="LiveId" clId="{0A74979C-66C2-6247-94E1-CC3EAB695963}" dt="2021-10-07T03:04:32.093" v="1059"/>
          <ac:spMkLst>
            <pc:docMk/>
            <pc:sldMk cId="2894444020" sldId="2716"/>
            <ac:spMk id="21" creationId="{B4953B30-3F21-BA40-B05C-E6C5B9886E59}"/>
          </ac:spMkLst>
        </pc:spChg>
        <pc:spChg chg="add del mod">
          <ac:chgData name="魏 星达" userId="ca17b13798aa44f7" providerId="LiveId" clId="{0A74979C-66C2-6247-94E1-CC3EAB695963}" dt="2021-10-07T03:04:32.093" v="1059"/>
          <ac:spMkLst>
            <pc:docMk/>
            <pc:sldMk cId="2894444020" sldId="2716"/>
            <ac:spMk id="22" creationId="{7784724D-D54E-EC4E-9F2E-75D3D9EAEF47}"/>
          </ac:spMkLst>
        </pc:spChg>
        <pc:spChg chg="add del mod">
          <ac:chgData name="魏 星达" userId="ca17b13798aa44f7" providerId="LiveId" clId="{0A74979C-66C2-6247-94E1-CC3EAB695963}" dt="2021-10-07T03:04:41.076" v="1064"/>
          <ac:spMkLst>
            <pc:docMk/>
            <pc:sldMk cId="2894444020" sldId="2716"/>
            <ac:spMk id="23" creationId="{9A6BDEB9-BB00-7748-B1A8-677490E81CEE}"/>
          </ac:spMkLst>
        </pc:spChg>
        <pc:spChg chg="add mod">
          <ac:chgData name="魏 星达" userId="ca17b13798aa44f7" providerId="LiveId" clId="{0A74979C-66C2-6247-94E1-CC3EAB695963}" dt="2021-10-07T03:06:51.445" v="1107" actId="20577"/>
          <ac:spMkLst>
            <pc:docMk/>
            <pc:sldMk cId="2894444020" sldId="2716"/>
            <ac:spMk id="24" creationId="{C256D7CF-8B10-CA40-8994-72DCED7032C6}"/>
          </ac:spMkLst>
        </pc:spChg>
        <pc:spChg chg="add mod">
          <ac:chgData name="魏 星达" userId="ca17b13798aa44f7" providerId="LiveId" clId="{0A74979C-66C2-6247-94E1-CC3EAB695963}" dt="2021-10-07T03:04:45.084" v="1067" actId="1076"/>
          <ac:spMkLst>
            <pc:docMk/>
            <pc:sldMk cId="2894444020" sldId="2716"/>
            <ac:spMk id="25" creationId="{FCD4A0DA-D315-EE40-9748-8802B51EB203}"/>
          </ac:spMkLst>
        </pc:spChg>
        <pc:spChg chg="add mod">
          <ac:chgData name="魏 星达" userId="ca17b13798aa44f7" providerId="LiveId" clId="{0A74979C-66C2-6247-94E1-CC3EAB695963}" dt="2021-10-07T03:05:27.502" v="1082" actId="1076"/>
          <ac:spMkLst>
            <pc:docMk/>
            <pc:sldMk cId="2894444020" sldId="2716"/>
            <ac:spMk id="27" creationId="{3247E0A9-CD62-2748-BDDE-AF358CE8978B}"/>
          </ac:spMkLst>
        </pc:spChg>
        <pc:spChg chg="add mod">
          <ac:chgData name="魏 星达" userId="ca17b13798aa44f7" providerId="LiveId" clId="{0A74979C-66C2-6247-94E1-CC3EAB695963}" dt="2021-10-07T03:06:55.511" v="1108" actId="692"/>
          <ac:spMkLst>
            <pc:docMk/>
            <pc:sldMk cId="2894444020" sldId="2716"/>
            <ac:spMk id="40" creationId="{DA03CC44-158C-ED4C-B305-13A1CD2B6F79}"/>
          </ac:spMkLst>
        </pc:spChg>
        <pc:spChg chg="add mod">
          <ac:chgData name="魏 星达" userId="ca17b13798aa44f7" providerId="LiveId" clId="{0A74979C-66C2-6247-94E1-CC3EAB695963}" dt="2021-10-07T03:07:10.806" v="1123" actId="20577"/>
          <ac:spMkLst>
            <pc:docMk/>
            <pc:sldMk cId="2894444020" sldId="2716"/>
            <ac:spMk id="41" creationId="{71185890-D7C0-1A44-8F21-CF8C1242D3D7}"/>
          </ac:spMkLst>
        </pc:spChg>
        <pc:grpChg chg="add mod">
          <ac:chgData name="魏 星达" userId="ca17b13798aa44f7" providerId="LiveId" clId="{0A74979C-66C2-6247-94E1-CC3EAB695963}" dt="2021-10-07T03:06:19.476" v="1100" actId="1076"/>
          <ac:grpSpMkLst>
            <pc:docMk/>
            <pc:sldMk cId="2894444020" sldId="2716"/>
            <ac:grpSpMk id="26" creationId="{1D19AE5E-6556-1749-8BC1-1F1FD2793A4F}"/>
          </ac:grpSpMkLst>
        </pc:grpChg>
        <pc:picChg chg="add mod">
          <ac:chgData name="魏 星达" userId="ca17b13798aa44f7" providerId="LiveId" clId="{0A74979C-66C2-6247-94E1-CC3EAB695963}" dt="2021-10-07T03:02:59.071" v="982" actId="1038"/>
          <ac:picMkLst>
            <pc:docMk/>
            <pc:sldMk cId="2894444020" sldId="2716"/>
            <ac:picMk id="5" creationId="{966E83C3-FA01-3746-8852-53891D0AF3A1}"/>
          </ac:picMkLst>
        </pc:picChg>
        <pc:picChg chg="add mod">
          <ac:chgData name="魏 星达" userId="ca17b13798aa44f7" providerId="LiveId" clId="{0A74979C-66C2-6247-94E1-CC3EAB695963}" dt="2021-10-07T03:03:21.702" v="990" actId="1037"/>
          <ac:picMkLst>
            <pc:docMk/>
            <pc:sldMk cId="2894444020" sldId="2716"/>
            <ac:picMk id="16" creationId="{5F01DEE3-ABE3-144E-A876-D904F7753F25}"/>
          </ac:picMkLst>
        </pc:picChg>
        <pc:cxnChg chg="add mod">
          <ac:chgData name="魏 星达" userId="ca17b13798aa44f7" providerId="LiveId" clId="{0A74979C-66C2-6247-94E1-CC3EAB695963}" dt="2021-10-07T03:02:59.071" v="982" actId="1038"/>
          <ac:cxnSpMkLst>
            <pc:docMk/>
            <pc:sldMk cId="2894444020" sldId="2716"/>
            <ac:cxnSpMk id="11" creationId="{8CB824ED-CDC6-4744-AE82-B2246BE69154}"/>
          </ac:cxnSpMkLst>
        </pc:cxnChg>
        <pc:cxnChg chg="add mod">
          <ac:chgData name="魏 星达" userId="ca17b13798aa44f7" providerId="LiveId" clId="{0A74979C-66C2-6247-94E1-CC3EAB695963}" dt="2021-10-07T03:02:59.071" v="982" actId="1038"/>
          <ac:cxnSpMkLst>
            <pc:docMk/>
            <pc:sldMk cId="2894444020" sldId="2716"/>
            <ac:cxnSpMk id="12" creationId="{24F73D24-98A6-D441-A4DB-22A3C7BFE545}"/>
          </ac:cxnSpMkLst>
        </pc:cxnChg>
        <pc:cxnChg chg="add del mod">
          <ac:chgData name="魏 星达" userId="ca17b13798aa44f7" providerId="LiveId" clId="{0A74979C-66C2-6247-94E1-CC3EAB695963}" dt="2021-10-07T03:05:37.996" v="1084"/>
          <ac:cxnSpMkLst>
            <pc:docMk/>
            <pc:sldMk cId="2894444020" sldId="2716"/>
            <ac:cxnSpMk id="28" creationId="{19030BD1-1072-FE48-8343-753C3188F261}"/>
          </ac:cxnSpMkLst>
        </pc:cxnChg>
        <pc:cxnChg chg="add mod">
          <ac:chgData name="魏 星达" userId="ca17b13798aa44f7" providerId="LiveId" clId="{0A74979C-66C2-6247-94E1-CC3EAB695963}" dt="2021-10-07T03:05:55.392" v="1089" actId="14100"/>
          <ac:cxnSpMkLst>
            <pc:docMk/>
            <pc:sldMk cId="2894444020" sldId="2716"/>
            <ac:cxnSpMk id="29" creationId="{1C6B3CFD-A216-A444-A90B-176334AD7324}"/>
          </ac:cxnSpMkLst>
        </pc:cxnChg>
        <pc:cxnChg chg="add mod">
          <ac:chgData name="魏 星达" userId="ca17b13798aa44f7" providerId="LiveId" clId="{0A74979C-66C2-6247-94E1-CC3EAB695963}" dt="2021-10-07T03:06:02.541" v="1092" actId="14100"/>
          <ac:cxnSpMkLst>
            <pc:docMk/>
            <pc:sldMk cId="2894444020" sldId="2716"/>
            <ac:cxnSpMk id="32" creationId="{79DAC71B-F836-D443-82F9-EA73873703D9}"/>
          </ac:cxnSpMkLst>
        </pc:cxnChg>
        <pc:cxnChg chg="add mod">
          <ac:chgData name="魏 星达" userId="ca17b13798aa44f7" providerId="LiveId" clId="{0A74979C-66C2-6247-94E1-CC3EAB695963}" dt="2021-10-07T03:06:12.148" v="1096" actId="1076"/>
          <ac:cxnSpMkLst>
            <pc:docMk/>
            <pc:sldMk cId="2894444020" sldId="2716"/>
            <ac:cxnSpMk id="35" creationId="{AA161BC5-5274-DC42-B787-3A1A45BAA4E5}"/>
          </ac:cxnSpMkLst>
        </pc:cxnChg>
        <pc:cxnChg chg="add mod">
          <ac:chgData name="魏 星达" userId="ca17b13798aa44f7" providerId="LiveId" clId="{0A74979C-66C2-6247-94E1-CC3EAB695963}" dt="2021-10-07T03:06:21.910" v="1101" actId="14100"/>
          <ac:cxnSpMkLst>
            <pc:docMk/>
            <pc:sldMk cId="2894444020" sldId="2716"/>
            <ac:cxnSpMk id="38" creationId="{AD4510AA-A731-9F40-AB38-AD7224B54B03}"/>
          </ac:cxnSpMkLst>
        </pc:cxnChg>
        <pc:cxnChg chg="add del mod">
          <ac:chgData name="魏 星达" userId="ca17b13798aa44f7" providerId="LiveId" clId="{0A74979C-66C2-6247-94E1-CC3EAB695963}" dt="2021-10-07T03:07:20.699" v="1125" actId="478"/>
          <ac:cxnSpMkLst>
            <pc:docMk/>
            <pc:sldMk cId="2894444020" sldId="2716"/>
            <ac:cxnSpMk id="43" creationId="{AFD59150-2F81-6648-AA55-719D1F0AA70D}"/>
          </ac:cxnSpMkLst>
        </pc:cxnChg>
        <pc:cxnChg chg="add mod">
          <ac:chgData name="魏 星达" userId="ca17b13798aa44f7" providerId="LiveId" clId="{0A74979C-66C2-6247-94E1-CC3EAB695963}" dt="2021-10-07T03:07:43.546" v="1134" actId="1076"/>
          <ac:cxnSpMkLst>
            <pc:docMk/>
            <pc:sldMk cId="2894444020" sldId="2716"/>
            <ac:cxnSpMk id="45" creationId="{4EF339C6-D01A-1A40-9DFA-DBE9DC6AD98D}"/>
          </ac:cxnSpMkLst>
        </pc:cxnChg>
      </pc:sldChg>
      <pc:sldChg chg="addSp delSp modSp new mod modAnim">
        <pc:chgData name="魏 星达" userId="ca17b13798aa44f7" providerId="LiveId" clId="{0A74979C-66C2-6247-94E1-CC3EAB695963}" dt="2021-10-07T03:08:17.810" v="1167" actId="478"/>
        <pc:sldMkLst>
          <pc:docMk/>
          <pc:sldMk cId="3655564982" sldId="2717"/>
        </pc:sldMkLst>
        <pc:spChg chg="mod">
          <ac:chgData name="魏 星达" userId="ca17b13798aa44f7" providerId="LiveId" clId="{0A74979C-66C2-6247-94E1-CC3EAB695963}" dt="2021-10-07T03:08:11.362" v="1165" actId="20577"/>
          <ac:spMkLst>
            <pc:docMk/>
            <pc:sldMk cId="3655564982" sldId="2717"/>
            <ac:spMk id="2" creationId="{351D4921-1C7C-8140-880C-4C0C76BFBDB3}"/>
          </ac:spMkLst>
        </pc:spChg>
        <pc:spChg chg="del">
          <ac:chgData name="魏 星达" userId="ca17b13798aa44f7" providerId="LiveId" clId="{0A74979C-66C2-6247-94E1-CC3EAB695963}" dt="2021-10-07T03:08:17.810" v="1167" actId="478"/>
          <ac:spMkLst>
            <pc:docMk/>
            <pc:sldMk cId="3655564982" sldId="2717"/>
            <ac:spMk id="3" creationId="{49104A69-1F94-0B46-885D-D97AD7A5E156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6" creationId="{9C0CD16A-71FD-474A-BF57-3CB0CDC2C784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8" creationId="{00B7DC87-749C-B440-A078-A3A921211EDA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9" creationId="{9F4BB4EE-1C63-6B4F-8156-88677AF3A84C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0" creationId="{22D43D36-47D1-9A44-A2A0-8D35C6968D0F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1" creationId="{2E009950-C491-964C-B6B8-FDD6B1C627E2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2" creationId="{79AD319C-44B7-3843-9AEC-E1E8D0B4712A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3" creationId="{39DE0716-E50C-964B-AA5C-E3C66B18D9BA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4" creationId="{C39B2AAF-4AE0-7F46-96B8-3537A9285714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5" creationId="{AD0CE2E9-A9FF-CE4D-967E-DD56733E0C13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6" creationId="{D3EF3B01-A805-224A-8166-C55475AE67BC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7" creationId="{D1413DA6-7443-B74E-8807-14E410230149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8" creationId="{EAED3743-B190-2541-BA6F-9496D6766E8D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9" creationId="{BEF7861E-7FB4-AB4F-8962-AF58D562C537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20" creationId="{18A06E75-7A15-6544-B3F0-B51343ACF47B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21" creationId="{BCCFB4A7-D35C-B246-9FAD-E2DF75CC13CA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22" creationId="{0D37FF5B-0FB4-E34B-994B-F1EB9335CFD2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23" creationId="{64E3EC31-63C4-464B-BA17-59900825ECDC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24" creationId="{52C1890E-C450-504C-B40F-FC4C054CA175}"/>
          </ac:spMkLst>
        </pc:spChg>
        <pc:cxnChg chg="add mod">
          <ac:chgData name="魏 星达" userId="ca17b13798aa44f7" providerId="LiveId" clId="{0A74979C-66C2-6247-94E1-CC3EAB695963}" dt="2021-10-07T03:08:15.898" v="1166"/>
          <ac:cxnSpMkLst>
            <pc:docMk/>
            <pc:sldMk cId="3655564982" sldId="2717"/>
            <ac:cxnSpMk id="5" creationId="{282478C2-5F96-F840-B53E-F7BCE16BAF65}"/>
          </ac:cxnSpMkLst>
        </pc:cxnChg>
        <pc:cxnChg chg="add mod">
          <ac:chgData name="魏 星达" userId="ca17b13798aa44f7" providerId="LiveId" clId="{0A74979C-66C2-6247-94E1-CC3EAB695963}" dt="2021-10-07T03:08:15.898" v="1166"/>
          <ac:cxnSpMkLst>
            <pc:docMk/>
            <pc:sldMk cId="3655564982" sldId="2717"/>
            <ac:cxnSpMk id="7" creationId="{D481E6F4-F17F-254B-BAD2-341F28FE192F}"/>
          </ac:cxnSpMkLst>
        </pc:cxnChg>
      </pc:sldChg>
      <pc:sldChg chg="addSp delSp modSp new mod modAnim">
        <pc:chgData name="魏 星达" userId="ca17b13798aa44f7" providerId="LiveId" clId="{0A74979C-66C2-6247-94E1-CC3EAB695963}" dt="2021-10-07T03:11:27.867" v="1216" actId="20577"/>
        <pc:sldMkLst>
          <pc:docMk/>
          <pc:sldMk cId="3739293468" sldId="2718"/>
        </pc:sldMkLst>
        <pc:spChg chg="mod">
          <ac:chgData name="魏 星达" userId="ca17b13798aa44f7" providerId="LiveId" clId="{0A74979C-66C2-6247-94E1-CC3EAB695963}" dt="2021-10-07T03:11:27.867" v="1216" actId="20577"/>
          <ac:spMkLst>
            <pc:docMk/>
            <pc:sldMk cId="3739293468" sldId="2718"/>
            <ac:spMk id="2" creationId="{79F230B3-E5CC-7A42-9B1F-7FEFF9242D6F}"/>
          </ac:spMkLst>
        </pc:spChg>
        <pc:spChg chg="del">
          <ac:chgData name="魏 星达" userId="ca17b13798aa44f7" providerId="LiveId" clId="{0A74979C-66C2-6247-94E1-CC3EAB695963}" dt="2021-10-07T03:09:28.744" v="1204" actId="478"/>
          <ac:spMkLst>
            <pc:docMk/>
            <pc:sldMk cId="3739293468" sldId="2718"/>
            <ac:spMk id="3" creationId="{A201AA12-208C-BF4A-BC2B-5DEACFEFB6A6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2" creationId="{93A9D768-9795-3940-9E71-7252A74B6E43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3" creationId="{FA576588-0D16-EB4B-A77B-4C958FC61C79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4" creationId="{87BB21B2-660E-D94E-B33A-09739ACD4F7B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5" creationId="{1822F980-EDE9-AD4F-AEC8-FA06A7BCB05E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7" creationId="{1E0E36AA-8978-0647-AC08-E52344954D64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8" creationId="{3DCFEBBA-EDA8-874D-91BB-AE792403B53F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9" creationId="{0F5B104E-4A18-304A-AA99-A24A58101C3B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1" creationId="{44CA438A-F8A0-734A-9AC7-C4AC5F54BD38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2" creationId="{8F67A052-5205-234A-B4F8-90E13C7DE99D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3" creationId="{C5B81B1B-B90B-144C-B72B-A291E0200658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4" creationId="{2A626FE6-C43B-C04A-82DA-FF05DD67790A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5" creationId="{B8FF01F5-830C-5A42-82A4-22EC2296EEE9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6" creationId="{95359505-E636-7146-A6C9-9D067F79D5A5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8" creationId="{E13140DF-9387-A94C-8F95-74D41364CFE0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9" creationId="{0A068FB7-E21F-7445-9438-E021CC94CD66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0" creationId="{A15CA9D5-6AB2-064E-AAC9-5A9533466E46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1" creationId="{A899C7EC-B7B7-FA4A-BA40-E528F74CD8FE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2" creationId="{975A5E5F-0B56-1D4D-8E3D-1A1BFB7945F8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3" creationId="{5FAE87C0-1D17-2C47-AEE8-038FC42360F0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4" creationId="{1DC43C6C-A855-EF4C-BC8B-AD59E0312803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5" creationId="{0CA55CC8-24E8-AC47-987C-96039EDCFDF2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6" creationId="{F1D8F31B-EED4-9443-9482-1AC9857B275A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7" creationId="{E79781DB-2DC4-7B40-B914-43C6CD93A018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8" creationId="{BD9DD352-96BD-2F40-9D22-18B91CF2EBB8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9" creationId="{933F43AC-2112-BD47-95FC-28EFB526231C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40" creationId="{C44D8C98-F9A2-6741-A667-60EA79B85209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41" creationId="{758BC9A8-7741-1741-9BFA-A029D501BDC1}"/>
          </ac:spMkLst>
        </pc:spChg>
        <pc:spChg chg="add mod">
          <ac:chgData name="魏 星达" userId="ca17b13798aa44f7" providerId="LiveId" clId="{0A74979C-66C2-6247-94E1-CC3EAB695963}" dt="2021-10-07T03:09:33.006" v="1205" actId="1076"/>
          <ac:spMkLst>
            <pc:docMk/>
            <pc:sldMk cId="3739293468" sldId="2718"/>
            <ac:spMk id="42" creationId="{3566D358-8A47-5D41-AD7E-BD6CBE08E423}"/>
          </ac:spMkLst>
        </pc:spChg>
        <pc:spChg chg="add mod">
          <ac:chgData name="魏 星达" userId="ca17b13798aa44f7" providerId="LiveId" clId="{0A74979C-66C2-6247-94E1-CC3EAB695963}" dt="2021-10-07T03:09:36.263" v="1206" actId="1076"/>
          <ac:spMkLst>
            <pc:docMk/>
            <pc:sldMk cId="3739293468" sldId="2718"/>
            <ac:spMk id="43" creationId="{E65BC0CE-0DC0-D94F-9138-612B5BFF7C80}"/>
          </ac:spMkLst>
        </pc:spChg>
        <pc:spChg chg="add mod">
          <ac:chgData name="魏 星达" userId="ca17b13798aa44f7" providerId="LiveId" clId="{0A74979C-66C2-6247-94E1-CC3EAB695963}" dt="2021-10-07T03:09:45.521" v="1208" actId="1076"/>
          <ac:spMkLst>
            <pc:docMk/>
            <pc:sldMk cId="3739293468" sldId="2718"/>
            <ac:spMk id="44" creationId="{3F721C5E-790A-9D4B-B230-8F93A4374C71}"/>
          </ac:spMkLst>
        </pc:spChg>
        <pc:spChg chg="add mod">
          <ac:chgData name="魏 星达" userId="ca17b13798aa44f7" providerId="LiveId" clId="{0A74979C-66C2-6247-94E1-CC3EAB695963}" dt="2021-10-07T03:09:49.641" v="1209" actId="1076"/>
          <ac:spMkLst>
            <pc:docMk/>
            <pc:sldMk cId="3739293468" sldId="2718"/>
            <ac:spMk id="45" creationId="{F0B7E706-6E41-F94E-81FD-7D4BBD6B947F}"/>
          </ac:spMkLst>
        </pc:spChg>
        <pc:spChg chg="add mod">
          <ac:chgData name="魏 星达" userId="ca17b13798aa44f7" providerId="LiveId" clId="{0A74979C-66C2-6247-94E1-CC3EAB695963}" dt="2021-10-07T03:09:40.627" v="1207" actId="1076"/>
          <ac:spMkLst>
            <pc:docMk/>
            <pc:sldMk cId="3739293468" sldId="2718"/>
            <ac:spMk id="46" creationId="{DDD9F830-15D9-8547-A0DC-ABDD36BA7743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47" creationId="{B7D13602-6612-D44E-A804-E93A4FCC2C3E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48" creationId="{AC595966-9B26-0443-B3F0-2F653FF5409A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49" creationId="{550BA94B-B41E-B949-B19C-B46EC182A4DB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50" creationId="{6B231EE8-9B01-A142-A4AF-48E79EB0F975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51" creationId="{3DCB5E88-666D-2D4F-A77C-E75929F129D1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52" creationId="{2DD359BA-EA70-744A-8638-3303264B0FB9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53" creationId="{FFCD81BE-2E20-1A4E-BD2A-30A6519FA342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54" creationId="{266596B3-FAEF-534E-BFCF-B9D3A9ACF07D}"/>
          </ac:spMkLst>
        </pc:sp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5" creationId="{672973D9-C235-6447-829F-77770DC31392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6" creationId="{2904B6C3-4C68-744E-9035-72B2E1A1998C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7" creationId="{DA37CE50-D740-864F-B37F-EA4C4063F33F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8" creationId="{CE825BC9-EFE1-ED4A-96D2-F707362F54DB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9" creationId="{C20B42C3-AF5B-B341-B51D-C2560AC5182F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10" creationId="{9FFE519B-7F54-0141-9DEA-34460B0048E4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11" creationId="{3BB69244-DE4E-DC4D-A923-323F545D9033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16" creationId="{B3E519F2-0ADC-C143-8A38-B1B04AC22779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20" creationId="{28639564-3712-6B44-ADEC-2B984623B853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27" creationId="{B6245DF2-936B-0D42-9466-12260D88C681}"/>
          </ac:cxnSpMkLst>
        </pc:cxnChg>
      </pc:sldChg>
      <pc:sldChg chg="addSp delSp modSp new mod modAnim">
        <pc:chgData name="魏 星达" userId="ca17b13798aa44f7" providerId="LiveId" clId="{0A74979C-66C2-6247-94E1-CC3EAB695963}" dt="2021-10-07T03:12:58.085" v="1235" actId="1076"/>
        <pc:sldMkLst>
          <pc:docMk/>
          <pc:sldMk cId="1913404193" sldId="2719"/>
        </pc:sldMkLst>
        <pc:spChg chg="mod">
          <ac:chgData name="魏 星达" userId="ca17b13798aa44f7" providerId="LiveId" clId="{0A74979C-66C2-6247-94E1-CC3EAB695963}" dt="2021-10-07T03:11:37.887" v="1220" actId="20577"/>
          <ac:spMkLst>
            <pc:docMk/>
            <pc:sldMk cId="1913404193" sldId="2719"/>
            <ac:spMk id="2" creationId="{12FDB4A3-7A55-B548-A25F-DEA1B725E68C}"/>
          </ac:spMkLst>
        </pc:spChg>
        <pc:spChg chg="del">
          <ac:chgData name="魏 星达" userId="ca17b13798aa44f7" providerId="LiveId" clId="{0A74979C-66C2-6247-94E1-CC3EAB695963}" dt="2021-10-07T03:11:57.262" v="1222" actId="478"/>
          <ac:spMkLst>
            <pc:docMk/>
            <pc:sldMk cId="1913404193" sldId="2719"/>
            <ac:spMk id="3" creationId="{68A2BC69-A48D-154D-AF5A-09A001BB26BA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2" creationId="{267C399F-F3EA-3F46-A7CC-10FA35137D39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3" creationId="{1B1674A2-C1F3-F045-A98E-EA4A46E31875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4" creationId="{1FCC8A10-46C5-A445-9024-F4D12D56A91D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5" creationId="{E9463154-3D7F-E445-A892-067FECB32814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7" creationId="{3098D2DE-0296-6C4C-B220-67FBD6ECABAC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8" creationId="{7AE6B196-BF89-0D41-992D-D9DC40F86E8C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9" creationId="{BBBE4EB3-07D3-9048-BCC0-FF92FBF045FC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1" creationId="{D4061E33-0C2D-5540-B96C-91F49103E00A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2" creationId="{9328C766-CE4B-964D-BDCD-C5AB524DFBCF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3" creationId="{51DF03F0-5C55-2048-985B-B9262D4104C4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4" creationId="{88037CCD-E882-E341-9915-40F7938C3581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5" creationId="{2F8CD0FA-91EF-5243-AF3F-C94DB3FFD1D2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6" creationId="{C5DC3567-C218-E94E-BA82-52E798679542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8" creationId="{D7880DEC-0ED4-B741-8740-38291844673E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9" creationId="{E748DF62-58E9-C241-8D9D-F36D532A6A65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0" creationId="{A9FF7881-C2D9-3F4A-BF70-FA132D5CC3BA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1" creationId="{88FAE838-610E-DD43-A4CD-A0AEFB50C454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2" creationId="{61F7DD4B-5F9E-D84E-B7A0-561101CCE4EF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3" creationId="{E5D99E0D-FE42-E04C-B4A0-65C7710AA0BD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4" creationId="{EC19237C-06A3-C74D-B858-D1C6689DEAE7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5" creationId="{B9B1B5BD-33EB-464A-A8E9-390A1552AA79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6" creationId="{D489B369-7CD1-4D4D-BDBB-891C7BE2C8ED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7" creationId="{94352BB6-F047-2C4A-B30E-9428EDEEF51E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8" creationId="{B4176E71-6E95-A642-89D4-D5F6DBD4B30F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9" creationId="{F3E4D4CA-A3C4-6C49-B024-5D7C7140D965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40" creationId="{A3A2C358-C952-E844-9201-AD531C40DA9B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41" creationId="{6F825E2D-B4BD-0945-85E9-E04F65733FD3}"/>
          </ac:spMkLst>
        </pc:spChg>
        <pc:spChg chg="add mod">
          <ac:chgData name="魏 星达" userId="ca17b13798aa44f7" providerId="LiveId" clId="{0A74979C-66C2-6247-94E1-CC3EAB695963}" dt="2021-10-07T03:12:18.345" v="1224" actId="1076"/>
          <ac:spMkLst>
            <pc:docMk/>
            <pc:sldMk cId="1913404193" sldId="2719"/>
            <ac:spMk id="42" creationId="{50431D97-4EFB-2243-BDD5-5AB8D6EEE9B5}"/>
          </ac:spMkLst>
        </pc:spChg>
        <pc:spChg chg="add mod">
          <ac:chgData name="魏 星达" userId="ca17b13798aa44f7" providerId="LiveId" clId="{0A74979C-66C2-6247-94E1-CC3EAB695963}" dt="2021-10-07T03:12:21.609" v="1225" actId="1076"/>
          <ac:spMkLst>
            <pc:docMk/>
            <pc:sldMk cId="1913404193" sldId="2719"/>
            <ac:spMk id="43" creationId="{027153A2-C3CD-BB45-8BF7-DB51B6ACA2BE}"/>
          </ac:spMkLst>
        </pc:spChg>
        <pc:spChg chg="add mod">
          <ac:chgData name="魏 星达" userId="ca17b13798aa44f7" providerId="LiveId" clId="{0A74979C-66C2-6247-94E1-CC3EAB695963}" dt="2021-10-07T03:12:29.504" v="1227" actId="1076"/>
          <ac:spMkLst>
            <pc:docMk/>
            <pc:sldMk cId="1913404193" sldId="2719"/>
            <ac:spMk id="44" creationId="{9B06FB5D-7133-A841-BC55-CC378C2E73FE}"/>
          </ac:spMkLst>
        </pc:spChg>
        <pc:spChg chg="add mod">
          <ac:chgData name="魏 星达" userId="ca17b13798aa44f7" providerId="LiveId" clId="{0A74979C-66C2-6247-94E1-CC3EAB695963}" dt="2021-10-07T03:12:33.374" v="1228" actId="1076"/>
          <ac:spMkLst>
            <pc:docMk/>
            <pc:sldMk cId="1913404193" sldId="2719"/>
            <ac:spMk id="45" creationId="{F96AF2E0-7A4B-E743-BE7D-F01DDB3ECE91}"/>
          </ac:spMkLst>
        </pc:spChg>
        <pc:spChg chg="add mod">
          <ac:chgData name="魏 星达" userId="ca17b13798aa44f7" providerId="LiveId" clId="{0A74979C-66C2-6247-94E1-CC3EAB695963}" dt="2021-10-07T03:12:26.284" v="1226" actId="1076"/>
          <ac:spMkLst>
            <pc:docMk/>
            <pc:sldMk cId="1913404193" sldId="2719"/>
            <ac:spMk id="46" creationId="{43E5CA65-C40C-9C49-B762-6D3B6F64F241}"/>
          </ac:spMkLst>
        </pc:spChg>
        <pc:spChg chg="add mod">
          <ac:chgData name="魏 星达" userId="ca17b13798aa44f7" providerId="LiveId" clId="{0A74979C-66C2-6247-94E1-CC3EAB695963}" dt="2021-10-07T03:12:36.656" v="1230" actId="1076"/>
          <ac:spMkLst>
            <pc:docMk/>
            <pc:sldMk cId="1913404193" sldId="2719"/>
            <ac:spMk id="47" creationId="{F5BD1DF9-C075-F74B-9F35-219BBD78BD83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48" creationId="{33283B32-1CF4-D848-8B0B-303711990506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49" creationId="{999AB340-78DC-5241-BF56-9519D627C40F}"/>
          </ac:spMkLst>
        </pc:spChg>
        <pc:spChg chg="add mod">
          <ac:chgData name="魏 星达" userId="ca17b13798aa44f7" providerId="LiveId" clId="{0A74979C-66C2-6247-94E1-CC3EAB695963}" dt="2021-10-07T03:12:40.037" v="1231" actId="1076"/>
          <ac:spMkLst>
            <pc:docMk/>
            <pc:sldMk cId="1913404193" sldId="2719"/>
            <ac:spMk id="50" creationId="{077ADC7A-27DD-2848-B5B9-117669D8F194}"/>
          </ac:spMkLst>
        </pc:spChg>
        <pc:spChg chg="add mod">
          <ac:chgData name="魏 星达" userId="ca17b13798aa44f7" providerId="LiveId" clId="{0A74979C-66C2-6247-94E1-CC3EAB695963}" dt="2021-10-07T03:12:53.262" v="1234" actId="1076"/>
          <ac:spMkLst>
            <pc:docMk/>
            <pc:sldMk cId="1913404193" sldId="2719"/>
            <ac:spMk id="51" creationId="{DD6DFAFD-A6A8-1D47-B065-9DEC3692B313}"/>
          </ac:spMkLst>
        </pc:spChg>
        <pc:spChg chg="add mod">
          <ac:chgData name="魏 星达" userId="ca17b13798aa44f7" providerId="LiveId" clId="{0A74979C-66C2-6247-94E1-CC3EAB695963}" dt="2021-10-07T03:12:58.085" v="1235" actId="1076"/>
          <ac:spMkLst>
            <pc:docMk/>
            <pc:sldMk cId="1913404193" sldId="2719"/>
            <ac:spMk id="52" creationId="{4DAB368D-11D7-9348-B6C4-2FBBD379E4C3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3" creationId="{97FB19AB-FC99-B34D-B10C-9F22D0BE05AB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4" creationId="{D6F9716E-B5BC-D345-9ADD-DED80EC01C69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5" creationId="{093FCD63-3F8B-9945-992F-343F82AAA95F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6" creationId="{394013CE-416F-CE48-9692-623A4CF93290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7" creationId="{2CCA2877-1B08-9D4F-89EC-1CECA3E6C17A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8" creationId="{72F86349-9923-8D47-8206-CD7B995F683F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9" creationId="{EDB0E368-9075-C74A-9FD6-73491F8B7DDF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60" creationId="{6CA729B8-357A-7540-924D-CA78344A8C82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61" creationId="{03901FCB-576B-FA48-BE50-E639EE4425E5}"/>
          </ac:spMkLst>
        </pc:spChg>
        <pc:spChg chg="add mod">
          <ac:chgData name="魏 星达" userId="ca17b13798aa44f7" providerId="LiveId" clId="{0A74979C-66C2-6247-94E1-CC3EAB695963}" dt="2021-10-07T03:12:45.786" v="1232" actId="1076"/>
          <ac:spMkLst>
            <pc:docMk/>
            <pc:sldMk cId="1913404193" sldId="2719"/>
            <ac:spMk id="62" creationId="{EED721AF-AEE1-0F47-BD4E-2F456EA9A046}"/>
          </ac:spMkLst>
        </pc:spChg>
        <pc:spChg chg="add mod">
          <ac:chgData name="魏 星达" userId="ca17b13798aa44f7" providerId="LiveId" clId="{0A74979C-66C2-6247-94E1-CC3EAB695963}" dt="2021-10-07T03:12:50.110" v="1233" actId="14100"/>
          <ac:spMkLst>
            <pc:docMk/>
            <pc:sldMk cId="1913404193" sldId="2719"/>
            <ac:spMk id="63" creationId="{52D8DCA8-02E4-5E4A-A47B-484A88FBF84F}"/>
          </ac:spMkLst>
        </pc:sp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5" creationId="{251BDD7D-2CEA-6F4B-8A3D-39F305099132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6" creationId="{7A1A9B22-FDDD-D74E-BF02-121AE33AF907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7" creationId="{C9E8F7F6-9416-FF42-8805-AFF5E94B3F5F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8" creationId="{4E44A47E-18E2-814E-8845-46C67EEAE883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9" creationId="{14AB9FBA-B26D-A141-B512-044D8E090986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10" creationId="{66C1D206-6561-A947-80AE-2959AB82246F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11" creationId="{43B5AB71-1717-9F42-8F98-662FFFFC818B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16" creationId="{E8F4E75E-58BE-0D43-8BB3-8BADCC3B68C4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20" creationId="{CA130E88-08A9-9147-B8BF-A3B191B852C7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27" creationId="{642CE5A1-DB65-E141-9B6F-F574068FB4AE}"/>
          </ac:cxnSpMkLst>
        </pc:cxnChg>
      </pc:sldChg>
      <pc:sldChg chg="modSp new mod">
        <pc:chgData name="魏 星达" userId="ca17b13798aa44f7" providerId="LiveId" clId="{0A74979C-66C2-6247-94E1-CC3EAB695963}" dt="2021-10-07T05:30:58.983" v="2244" actId="20577"/>
        <pc:sldMkLst>
          <pc:docMk/>
          <pc:sldMk cId="2798648399" sldId="2720"/>
        </pc:sldMkLst>
        <pc:spChg chg="mod">
          <ac:chgData name="魏 星达" userId="ca17b13798aa44f7" providerId="LiveId" clId="{0A74979C-66C2-6247-94E1-CC3EAB695963}" dt="2021-10-07T05:28:27.237" v="1652" actId="20577"/>
          <ac:spMkLst>
            <pc:docMk/>
            <pc:sldMk cId="2798648399" sldId="2720"/>
            <ac:spMk id="2" creationId="{083E1F0B-220E-1247-825E-7C57EAA1F739}"/>
          </ac:spMkLst>
        </pc:spChg>
        <pc:spChg chg="mod">
          <ac:chgData name="魏 星达" userId="ca17b13798aa44f7" providerId="LiveId" clId="{0A74979C-66C2-6247-94E1-CC3EAB695963}" dt="2021-10-07T05:30:58.983" v="2244" actId="20577"/>
          <ac:spMkLst>
            <pc:docMk/>
            <pc:sldMk cId="2798648399" sldId="2720"/>
            <ac:spMk id="3" creationId="{0AFEB44D-4BF4-8F4C-8E21-E7E9DA2B2BB2}"/>
          </ac:spMkLst>
        </pc:spChg>
      </pc:sldChg>
      <pc:sldChg chg="addSp delSp modSp new mod modAnim">
        <pc:chgData name="魏 星达" userId="ca17b13798aa44f7" providerId="LiveId" clId="{0A74979C-66C2-6247-94E1-CC3EAB695963}" dt="2021-10-07T05:22:07.121" v="1266"/>
        <pc:sldMkLst>
          <pc:docMk/>
          <pc:sldMk cId="1578730822" sldId="2721"/>
        </pc:sldMkLst>
        <pc:spChg chg="mod">
          <ac:chgData name="魏 星达" userId="ca17b13798aa44f7" providerId="LiveId" clId="{0A74979C-66C2-6247-94E1-CC3EAB695963}" dt="2021-10-07T05:21:59.899" v="1264"/>
          <ac:spMkLst>
            <pc:docMk/>
            <pc:sldMk cId="1578730822" sldId="2721"/>
            <ac:spMk id="2" creationId="{502CA857-73DD-BF42-8DDF-E932667194FF}"/>
          </ac:spMkLst>
        </pc:spChg>
        <pc:spChg chg="del">
          <ac:chgData name="魏 星达" userId="ca17b13798aa44f7" providerId="LiveId" clId="{0A74979C-66C2-6247-94E1-CC3EAB695963}" dt="2021-10-07T05:22:06.680" v="1265" actId="478"/>
          <ac:spMkLst>
            <pc:docMk/>
            <pc:sldMk cId="1578730822" sldId="2721"/>
            <ac:spMk id="3" creationId="{425505E9-EAB5-9B45-B27B-D63C0396FA72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2" creationId="{860CD58B-3776-ED4B-87D5-6410D790B83F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3" creationId="{19D06873-37EA-C940-AB22-9B49F3BE8929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4" creationId="{2003B1F0-BC88-DA4A-9379-21A3914D2BAC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5" creationId="{607A576A-9899-9C4B-9D24-C502D69AE1A3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7" creationId="{1CF573E8-04D3-BD44-B180-E537C9C63B36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8" creationId="{EF114821-BF47-DC45-8BAB-2DF91FEDBC21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9" creationId="{96988454-355C-BC4B-9156-750053B87808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1" creationId="{50DAEEF1-7ED7-2640-8D60-04501C719199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2" creationId="{9B198CC6-3D9C-0F4E-AC23-84CA9BF3B9C9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3" creationId="{387F5DB9-A0D0-524B-AA4E-B264D42503AD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4" creationId="{934C01E9-0AE6-CE4A-B417-AD847F034B00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5" creationId="{F85453E4-D3C4-B640-BCC1-4C0B2D880D5E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6" creationId="{2CF697E4-193C-AA48-ABA1-4C2DB2968405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8" creationId="{279BB8D8-0503-2D47-AE6A-260EDEFD4306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9" creationId="{696CEAFF-6DCA-8148-8373-085A7CA4104A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0" creationId="{45088EFE-42B6-C94C-A600-3229BFA8362D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1" creationId="{8C211831-145C-2244-80F9-3229E92A9A7A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2" creationId="{BDA7861E-1BDD-E84D-AF58-5D0267D90436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3" creationId="{5B8FC156-14A0-6D47-9247-EE78C0E45917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4" creationId="{2F963185-DECA-2F4F-8F90-DF0979ED64E4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5" creationId="{1D5F45B5-C917-1F42-9F35-5121E3179924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6" creationId="{E1390660-CE77-7743-AE25-9D342A2585D9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7" creationId="{A431C909-32AE-5B4A-B95D-D29892DF91AB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8" creationId="{EB4C9EBC-918C-784B-8372-F8BACDB4329A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9" creationId="{AD95678E-51D5-E644-AFD0-3B51B9799B20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0" creationId="{BD6BBD0F-E2D1-B24F-95BE-625F5DD56410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1" creationId="{510EC9E3-7434-AE44-B3BC-1EA0B97E0C3C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2" creationId="{BB8551B1-5D76-5E4E-B40B-EEFA5E2B57C3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3" creationId="{A51D1834-D05C-F640-B070-B16BD34345EC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4" creationId="{C36E897E-6D47-0B44-ABC4-54C6541F4160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5" creationId="{1E805CC0-5DBD-9C4B-A514-98703ABAD4AF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6" creationId="{F47C1DBB-5926-F14D-93B9-CEC2FB97B011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7" creationId="{17A74889-4E26-B348-A419-7B2E8A1F5AEB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8" creationId="{4D193CEE-036D-7843-A209-2507AA9652A2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9" creationId="{B27F8B3A-5AC0-0248-8134-A91E9577CBD2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50" creationId="{7E929C97-52E9-7A4A-B3FA-A0617FA19F64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51" creationId="{F0DA21B4-A6EC-D94F-B929-8C261F16A33F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52" creationId="{C1C2A6AA-8164-EC41-992E-7A6481BEA1BB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57" creationId="{ADF9A79E-EDA2-BB4F-951E-EE9044E40898}"/>
          </ac:spMkLst>
        </pc:sp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5" creationId="{2E7061C3-7104-AC4A-ACD6-C744702F60F4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6" creationId="{1A52F69C-680F-D745-93FF-FEF648499779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7" creationId="{A394C24E-D7C5-E546-8E21-DA6B4D1F38C6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8" creationId="{4F733FCA-7B6A-1845-8F65-99AB87512C48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9" creationId="{49062F05-22DC-9F47-856A-A6BC2722AE6E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10" creationId="{BBD6FC1D-D730-B345-BDD9-4C31CA6AC824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11" creationId="{D5C65EB4-C247-2D47-A268-0E925B838441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16" creationId="{BDB6EC7E-C0AB-7A4A-B231-D9E4121B97D2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20" creationId="{3B7463A1-2ED6-6147-A661-70442004AD3A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27" creationId="{F1692983-5BDF-1C49-86A3-C4B7ED781FA4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53" creationId="{9E0BDE1A-07E8-E04A-BCB2-89BE4490E243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54" creationId="{ED4BE0A8-6334-914B-897A-DC5B449EC999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55" creationId="{4FE43706-AE1B-304E-AE40-C01C04E7B4E9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56" creationId="{137F3FB7-C91B-3341-A496-9E0D8D880D5A}"/>
          </ac:cxnSpMkLst>
        </pc:cxnChg>
      </pc:sldChg>
      <pc:sldChg chg="addSp delSp modSp new mod modAnim">
        <pc:chgData name="魏 星达" userId="ca17b13798aa44f7" providerId="LiveId" clId="{0A74979C-66C2-6247-94E1-CC3EAB695963}" dt="2021-10-07T05:27:50.412" v="1641" actId="206"/>
        <pc:sldMkLst>
          <pc:docMk/>
          <pc:sldMk cId="3622452023" sldId="2722"/>
        </pc:sldMkLst>
        <pc:spChg chg="mod">
          <ac:chgData name="魏 星达" userId="ca17b13798aa44f7" providerId="LiveId" clId="{0A74979C-66C2-6247-94E1-CC3EAB695963}" dt="2021-10-07T05:26:44.992" v="1629" actId="20577"/>
          <ac:spMkLst>
            <pc:docMk/>
            <pc:sldMk cId="3622452023" sldId="2722"/>
            <ac:spMk id="2" creationId="{F45024FE-779E-2A4E-8EAC-C4FD13881614}"/>
          </ac:spMkLst>
        </pc:spChg>
        <pc:spChg chg="del">
          <ac:chgData name="魏 星达" userId="ca17b13798aa44f7" providerId="LiveId" clId="{0A74979C-66C2-6247-94E1-CC3EAB695963}" dt="2021-10-07T05:22:59.351" v="1271" actId="478"/>
          <ac:spMkLst>
            <pc:docMk/>
            <pc:sldMk cId="3622452023" sldId="2722"/>
            <ac:spMk id="3" creationId="{70297B32-AFAD-2041-B5F9-4F49380C8323}"/>
          </ac:spMkLst>
        </pc:spChg>
        <pc:spChg chg="add mod">
          <ac:chgData name="魏 星达" userId="ca17b13798aa44f7" providerId="LiveId" clId="{0A74979C-66C2-6247-94E1-CC3EAB695963}" dt="2021-10-07T05:25:59.376" v="1562" actId="255"/>
          <ac:spMkLst>
            <pc:docMk/>
            <pc:sldMk cId="3622452023" sldId="2722"/>
            <ac:spMk id="5" creationId="{CEC6511B-7ACB-434E-99DA-E0227CF99CB2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7" creationId="{731B3ACD-49A0-C141-8CD0-37737DA77CF3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8" creationId="{C9008D1D-A3E6-A641-AEAE-C97297B256C9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9" creationId="{85F51168-E12F-1E4B-A6E5-99CD2C34CE6F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0" creationId="{351C141E-3E82-3046-AC5D-8F8CB43FABA7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1" creationId="{F7C29C80-6216-9C42-987F-27F59CA0520D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2" creationId="{D414A14D-676D-9C48-989C-F78471072A1D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4" creationId="{D70BF740-4ED2-BC44-92CE-405C4DA6991D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5" creationId="{FA1540F3-348A-0442-B69F-DC7E479A1E93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6" creationId="{C22FD856-1BEE-DE46-BFC0-1C3FAAB925FC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7" creationId="{06A61EF0-DAB8-CD47-91D1-71F0CF2EB84E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8" creationId="{666B9A01-E946-CD4D-9E2A-A484B7108D29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9" creationId="{0A7C3380-EE1E-F643-8116-45A1841E8D05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0" creationId="{92363959-8648-9F43-BAD1-C806E752A849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1" creationId="{FB328B5E-9E45-4B4E-8905-A3012FEABDA0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2" creationId="{C92B1614-4C8A-9B4B-A179-24ED229790C3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3" creationId="{16105D09-A886-2D43-B98A-8FF8B4E068DE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4" creationId="{FEBCA1A2-87A1-124D-B0C4-B2D0B35B7B5D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5" creationId="{6ABA4F8A-B5FC-7643-8817-9686AC59A405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6" creationId="{D5C1B2E8-7947-4641-B1FD-0EECCDFB670B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7" creationId="{6A37C7D6-FB82-7B44-AAD9-F83837DC088E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9" creationId="{90849C99-57E7-BC46-A901-38D3B736CBEB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30" creationId="{6C4BFB43-EE8E-E540-B4E9-E39FA925B0AD}"/>
          </ac:spMkLst>
        </pc:spChg>
        <pc:spChg chg="add mod">
          <ac:chgData name="魏 星达" userId="ca17b13798aa44f7" providerId="LiveId" clId="{0A74979C-66C2-6247-94E1-CC3EAB695963}" dt="2021-10-07T05:27:08.626" v="1633" actId="1076"/>
          <ac:spMkLst>
            <pc:docMk/>
            <pc:sldMk cId="3622452023" sldId="2722"/>
            <ac:spMk id="32" creationId="{5ED3D045-2016-034A-B1BD-AB6281E1E2C9}"/>
          </ac:spMkLst>
        </pc:spChg>
        <pc:spChg chg="add mod">
          <ac:chgData name="魏 星达" userId="ca17b13798aa44f7" providerId="LiveId" clId="{0A74979C-66C2-6247-94E1-CC3EAB695963}" dt="2021-10-07T05:27:50.412" v="1641" actId="206"/>
          <ac:spMkLst>
            <pc:docMk/>
            <pc:sldMk cId="3622452023" sldId="2722"/>
            <ac:spMk id="33" creationId="{63D3AD99-FFEB-874E-84F6-EEE077110EBA}"/>
          </ac:spMkLst>
        </pc:spChg>
        <pc:spChg chg="add mod">
          <ac:chgData name="魏 星达" userId="ca17b13798aa44f7" providerId="LiveId" clId="{0A74979C-66C2-6247-94E1-CC3EAB695963}" dt="2021-10-07T05:26:57.546" v="1631" actId="1076"/>
          <ac:spMkLst>
            <pc:docMk/>
            <pc:sldMk cId="3622452023" sldId="2722"/>
            <ac:spMk id="34" creationId="{D66AB79D-914D-5847-B14C-7F3DD9A02309}"/>
          </ac:spMkLst>
        </pc:spChg>
        <pc:spChg chg="add mod">
          <ac:chgData name="魏 星达" userId="ca17b13798aa44f7" providerId="LiveId" clId="{0A74979C-66C2-6247-94E1-CC3EAB695963}" dt="2021-10-07T05:27:04.149" v="1632" actId="206"/>
          <ac:spMkLst>
            <pc:docMk/>
            <pc:sldMk cId="3622452023" sldId="2722"/>
            <ac:spMk id="35" creationId="{D43E66B7-F3CE-9C46-9BFA-3C8E6D7DC20E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36" creationId="{A9D89413-1BD6-9B44-8B03-62BFF1C4E868}"/>
          </ac:spMkLst>
        </pc:spChg>
        <pc:cxnChg chg="add mod">
          <ac:chgData name="魏 星达" userId="ca17b13798aa44f7" providerId="LiveId" clId="{0A74979C-66C2-6247-94E1-CC3EAB695963}" dt="2021-10-07T05:22:59.640" v="1272"/>
          <ac:cxnSpMkLst>
            <pc:docMk/>
            <pc:sldMk cId="3622452023" sldId="2722"/>
            <ac:cxnSpMk id="6" creationId="{3361F09D-D258-EF4C-AE46-671AC83052C7}"/>
          </ac:cxnSpMkLst>
        </pc:cxnChg>
        <pc:cxnChg chg="add mod">
          <ac:chgData name="魏 星达" userId="ca17b13798aa44f7" providerId="LiveId" clId="{0A74979C-66C2-6247-94E1-CC3EAB695963}" dt="2021-10-07T05:22:59.640" v="1272"/>
          <ac:cxnSpMkLst>
            <pc:docMk/>
            <pc:sldMk cId="3622452023" sldId="2722"/>
            <ac:cxnSpMk id="13" creationId="{898CB545-11A9-7243-8DA6-DB123088118D}"/>
          </ac:cxnSpMkLst>
        </pc:cxnChg>
        <pc:cxnChg chg="add mod">
          <ac:chgData name="魏 星达" userId="ca17b13798aa44f7" providerId="LiveId" clId="{0A74979C-66C2-6247-94E1-CC3EAB695963}" dt="2021-10-07T05:22:59.640" v="1272"/>
          <ac:cxnSpMkLst>
            <pc:docMk/>
            <pc:sldMk cId="3622452023" sldId="2722"/>
            <ac:cxnSpMk id="28" creationId="{6C8F4356-6192-8840-9BF4-012FE8DF4643}"/>
          </ac:cxnSpMkLst>
        </pc:cxnChg>
        <pc:cxnChg chg="add mod">
          <ac:chgData name="魏 星达" userId="ca17b13798aa44f7" providerId="LiveId" clId="{0A74979C-66C2-6247-94E1-CC3EAB695963}" dt="2021-10-07T05:22:59.640" v="1272"/>
          <ac:cxnSpMkLst>
            <pc:docMk/>
            <pc:sldMk cId="3622452023" sldId="2722"/>
            <ac:cxnSpMk id="31" creationId="{2C9C77D0-1E17-B04F-9464-98978785EB8D}"/>
          </ac:cxnSpMkLst>
        </pc:cxnChg>
      </pc:sldChg>
      <pc:sldChg chg="addSp delSp modSp new mod modAnim">
        <pc:chgData name="魏 星达" userId="ca17b13798aa44f7" providerId="LiveId" clId="{0A74979C-66C2-6247-94E1-CC3EAB695963}" dt="2021-10-07T05:25:50.105" v="1561" actId="20577"/>
        <pc:sldMkLst>
          <pc:docMk/>
          <pc:sldMk cId="1580987659" sldId="2723"/>
        </pc:sldMkLst>
        <pc:spChg chg="mod">
          <ac:chgData name="魏 星达" userId="ca17b13798aa44f7" providerId="LiveId" clId="{0A74979C-66C2-6247-94E1-CC3EAB695963}" dt="2021-10-07T05:23:27.599" v="1293"/>
          <ac:spMkLst>
            <pc:docMk/>
            <pc:sldMk cId="1580987659" sldId="2723"/>
            <ac:spMk id="2" creationId="{59A45301-E928-7B4D-9CFA-B0C56649D3AB}"/>
          </ac:spMkLst>
        </pc:spChg>
        <pc:spChg chg="mod">
          <ac:chgData name="魏 星达" userId="ca17b13798aa44f7" providerId="LiveId" clId="{0A74979C-66C2-6247-94E1-CC3EAB695963}" dt="2021-10-07T05:25:50.105" v="1561" actId="20577"/>
          <ac:spMkLst>
            <pc:docMk/>
            <pc:sldMk cId="1580987659" sldId="2723"/>
            <ac:spMk id="3" creationId="{102E057F-F180-DD42-BFF9-5ECEB1EA1FA3}"/>
          </ac:spMkLst>
        </pc:spChg>
        <pc:spChg chg="add del mod">
          <ac:chgData name="魏 星达" userId="ca17b13798aa44f7" providerId="LiveId" clId="{0A74979C-66C2-6247-94E1-CC3EAB695963}" dt="2021-10-07T05:23:43.761" v="1297"/>
          <ac:spMkLst>
            <pc:docMk/>
            <pc:sldMk cId="1580987659" sldId="2723"/>
            <ac:spMk id="6" creationId="{96DDC5CF-3883-FA48-A8D4-35A7A4D808B0}"/>
          </ac:spMkLst>
        </pc:spChg>
        <pc:spChg chg="add del mod">
          <ac:chgData name="魏 星达" userId="ca17b13798aa44f7" providerId="LiveId" clId="{0A74979C-66C2-6247-94E1-CC3EAB695963}" dt="2021-10-07T05:23:43.761" v="1297"/>
          <ac:spMkLst>
            <pc:docMk/>
            <pc:sldMk cId="1580987659" sldId="2723"/>
            <ac:spMk id="7" creationId="{8F6FF8D8-DF9D-7247-8DCE-54B013400E30}"/>
          </ac:spMkLst>
        </pc:spChg>
        <pc:spChg chg="add del mod">
          <ac:chgData name="魏 星达" userId="ca17b13798aa44f7" providerId="LiveId" clId="{0A74979C-66C2-6247-94E1-CC3EAB695963}" dt="2021-10-07T05:23:43.761" v="1297"/>
          <ac:spMkLst>
            <pc:docMk/>
            <pc:sldMk cId="1580987659" sldId="2723"/>
            <ac:spMk id="8" creationId="{8FB630CD-BD2F-1F4D-BD19-1BAEDDAB6D65}"/>
          </ac:spMkLst>
        </pc:spChg>
        <pc:spChg chg="add del mod">
          <ac:chgData name="魏 星达" userId="ca17b13798aa44f7" providerId="LiveId" clId="{0A74979C-66C2-6247-94E1-CC3EAB695963}" dt="2021-10-07T05:23:43.761" v="1297"/>
          <ac:spMkLst>
            <pc:docMk/>
            <pc:sldMk cId="1580987659" sldId="2723"/>
            <ac:spMk id="9" creationId="{7066D3BA-F325-EB46-A670-47D18AF96094}"/>
          </ac:spMkLst>
        </pc:spChg>
        <pc:spChg chg="add del mod">
          <ac:chgData name="魏 星达" userId="ca17b13798aa44f7" providerId="LiveId" clId="{0A74979C-66C2-6247-94E1-CC3EAB695963}" dt="2021-10-07T05:23:43.761" v="1297"/>
          <ac:spMkLst>
            <pc:docMk/>
            <pc:sldMk cId="1580987659" sldId="2723"/>
            <ac:spMk id="10" creationId="{A9FB07CD-9A5D-604F-95AD-FB492CDA5219}"/>
          </ac:spMkLst>
        </pc:spChg>
        <pc:spChg chg="add del mod">
          <ac:chgData name="魏 星达" userId="ca17b13798aa44f7" providerId="LiveId" clId="{0A74979C-66C2-6247-94E1-CC3EAB695963}" dt="2021-10-07T05:23:43.761" v="1297"/>
          <ac:spMkLst>
            <pc:docMk/>
            <pc:sldMk cId="1580987659" sldId="2723"/>
            <ac:spMk id="11" creationId="{E9FBFA93-131E-1346-9BFB-7282958E135B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13" creationId="{D66CA4EA-7ECE-A841-9C94-353362F6C626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14" creationId="{EA4B9FCF-CCB1-3345-8033-E2C5BBAE3D05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15" creationId="{D8E8E40A-BE69-5A40-BB36-495BD85375AF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16" creationId="{C8629194-DCBA-8D42-B567-C287FDEE4B0A}"/>
          </ac:spMkLst>
        </pc:spChg>
        <pc:spChg chg="add mod">
          <ac:chgData name="魏 星达" userId="ca17b13798aa44f7" providerId="LiveId" clId="{0A74979C-66C2-6247-94E1-CC3EAB695963}" dt="2021-10-07T05:24:46.085" v="1310" actId="207"/>
          <ac:spMkLst>
            <pc:docMk/>
            <pc:sldMk cId="1580987659" sldId="2723"/>
            <ac:spMk id="17" creationId="{5DE38C60-B406-9940-8F08-848ED2B4FEED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18" creationId="{63CFB24F-CA56-754A-B55D-4F1D509753CB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19" creationId="{BED2D773-2E79-8B45-B68D-751392D6B8C8}"/>
          </ac:spMkLst>
        </pc:spChg>
        <pc:spChg chg="add mod">
          <ac:chgData name="魏 星达" userId="ca17b13798aa44f7" providerId="LiveId" clId="{0A74979C-66C2-6247-94E1-CC3EAB695963}" dt="2021-10-07T05:24:40.510" v="1308" actId="207"/>
          <ac:spMkLst>
            <pc:docMk/>
            <pc:sldMk cId="1580987659" sldId="2723"/>
            <ac:spMk id="20" creationId="{E69F3B26-03DE-7948-99C0-25156C51AF44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21" creationId="{CCB08A23-CDF3-884C-88BD-95D39F6EE88B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22" creationId="{141CF32D-E3F2-8E4F-93A7-A68CA3075B82}"/>
          </ac:spMkLst>
        </pc:spChg>
        <pc:cxnChg chg="add del mod">
          <ac:chgData name="魏 星达" userId="ca17b13798aa44f7" providerId="LiveId" clId="{0A74979C-66C2-6247-94E1-CC3EAB695963}" dt="2021-10-07T05:23:43.761" v="1297"/>
          <ac:cxnSpMkLst>
            <pc:docMk/>
            <pc:sldMk cId="1580987659" sldId="2723"/>
            <ac:cxnSpMk id="5" creationId="{D26C2036-8BE9-AD47-99FD-50627148BF21}"/>
          </ac:cxnSpMkLst>
        </pc:cxnChg>
        <pc:cxnChg chg="add mod">
          <ac:chgData name="魏 星达" userId="ca17b13798aa44f7" providerId="LiveId" clId="{0A74979C-66C2-6247-94E1-CC3EAB695963}" dt="2021-10-07T05:23:59.979" v="1299" actId="1076"/>
          <ac:cxnSpMkLst>
            <pc:docMk/>
            <pc:sldMk cId="1580987659" sldId="2723"/>
            <ac:cxnSpMk id="12" creationId="{9269FB7D-D2B9-1146-9EA3-58B6EE7E6F71}"/>
          </ac:cxnSpMkLst>
        </pc:cxnChg>
      </pc:sldChg>
    </pc:docChg>
  </pc:docChgLst>
  <pc:docChgLst>
    <pc:chgData name="魏 星达" userId="ca17b13798aa44f7" providerId="LiveId" clId="{8B2E7DF5-3C4B-7747-84E1-1D004CEBBF04}"/>
    <pc:docChg chg="undo custSel addSld delSld modSld sldOrd">
      <pc:chgData name="魏 星达" userId="ca17b13798aa44f7" providerId="LiveId" clId="{8B2E7DF5-3C4B-7747-84E1-1D004CEBBF04}" dt="2022-10-27T01:43:57.564" v="8796" actId="1076"/>
      <pc:docMkLst>
        <pc:docMk/>
      </pc:docMkLst>
      <pc:sldChg chg="add del">
        <pc:chgData name="魏 星达" userId="ca17b13798aa44f7" providerId="LiveId" clId="{8B2E7DF5-3C4B-7747-84E1-1D004CEBBF04}" dt="2022-10-26T03:27:26.577" v="7112" actId="2696"/>
        <pc:sldMkLst>
          <pc:docMk/>
          <pc:sldMk cId="2035356978" sldId="367"/>
        </pc:sldMkLst>
      </pc:sldChg>
      <pc:sldChg chg="add del ord">
        <pc:chgData name="魏 星达" userId="ca17b13798aa44f7" providerId="LiveId" clId="{8B2E7DF5-3C4B-7747-84E1-1D004CEBBF04}" dt="2022-10-26T03:39:48.141" v="7198" actId="2696"/>
        <pc:sldMkLst>
          <pc:docMk/>
          <pc:sldMk cId="2374374007" sldId="368"/>
        </pc:sldMkLst>
      </pc:sldChg>
      <pc:sldChg chg="add">
        <pc:chgData name="魏 星达" userId="ca17b13798aa44f7" providerId="LiveId" clId="{8B2E7DF5-3C4B-7747-84E1-1D004CEBBF04}" dt="2022-10-26T03:09:22.144" v="6260"/>
        <pc:sldMkLst>
          <pc:docMk/>
          <pc:sldMk cId="1052569848" sldId="381"/>
        </pc:sldMkLst>
      </pc:sldChg>
      <pc:sldChg chg="modSp mod">
        <pc:chgData name="魏 星达" userId="ca17b13798aa44f7" providerId="LiveId" clId="{8B2E7DF5-3C4B-7747-84E1-1D004CEBBF04}" dt="2022-10-26T02:18:53.351" v="3571" actId="20577"/>
        <pc:sldMkLst>
          <pc:docMk/>
          <pc:sldMk cId="3628960693" sldId="2241"/>
        </pc:sldMkLst>
        <pc:spChg chg="mod">
          <ac:chgData name="魏 星达" userId="ca17b13798aa44f7" providerId="LiveId" clId="{8B2E7DF5-3C4B-7747-84E1-1D004CEBBF04}" dt="2022-10-26T02:18:53.351" v="3571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add">
        <pc:chgData name="魏 星达" userId="ca17b13798aa44f7" providerId="LiveId" clId="{8B2E7DF5-3C4B-7747-84E1-1D004CEBBF04}" dt="2022-10-26T03:00:04.322" v="5513"/>
        <pc:sldMkLst>
          <pc:docMk/>
          <pc:sldMk cId="1203659686" sldId="2283"/>
        </pc:sldMkLst>
      </pc:sldChg>
      <pc:sldChg chg="modSp del mod">
        <pc:chgData name="魏 星达" userId="ca17b13798aa44f7" providerId="LiveId" clId="{8B2E7DF5-3C4B-7747-84E1-1D004CEBBF04}" dt="2022-10-26T02:59:54.849" v="5512" actId="2696"/>
        <pc:sldMkLst>
          <pc:docMk/>
          <pc:sldMk cId="1731731696" sldId="2283"/>
        </pc:sldMkLst>
        <pc:spChg chg="mod">
          <ac:chgData name="魏 星达" userId="ca17b13798aa44f7" providerId="LiveId" clId="{8B2E7DF5-3C4B-7747-84E1-1D004CEBBF04}" dt="2022-10-26T02:59:30.886" v="5511" actId="20577"/>
          <ac:spMkLst>
            <pc:docMk/>
            <pc:sldMk cId="1731731696" sldId="2283"/>
            <ac:spMk id="3" creationId="{688C9F2F-261F-D74F-8A42-B0736F7FF38C}"/>
          </ac:spMkLst>
        </pc:spChg>
      </pc:sldChg>
      <pc:sldChg chg="modSp mod">
        <pc:chgData name="魏 星达" userId="ca17b13798aa44f7" providerId="LiveId" clId="{8B2E7DF5-3C4B-7747-84E1-1D004CEBBF04}" dt="2022-10-27T01:14:49.482" v="8265" actId="20577"/>
        <pc:sldMkLst>
          <pc:docMk/>
          <pc:sldMk cId="1674092773" sldId="2286"/>
        </pc:sldMkLst>
        <pc:spChg chg="mod">
          <ac:chgData name="魏 星达" userId="ca17b13798aa44f7" providerId="LiveId" clId="{8B2E7DF5-3C4B-7747-84E1-1D004CEBBF04}" dt="2022-10-27T01:14:49.482" v="8265" actId="20577"/>
          <ac:spMkLst>
            <pc:docMk/>
            <pc:sldMk cId="1674092773" sldId="2286"/>
            <ac:spMk id="3" creationId="{A0DC0AD8-9D0F-5B46-92F0-7474BD211147}"/>
          </ac:spMkLst>
        </pc:spChg>
      </pc:sldChg>
      <pc:sldChg chg="delSp mod">
        <pc:chgData name="魏 星达" userId="ca17b13798aa44f7" providerId="LiveId" clId="{8B2E7DF5-3C4B-7747-84E1-1D004CEBBF04}" dt="2022-10-26T02:19:35.280" v="3599" actId="478"/>
        <pc:sldMkLst>
          <pc:docMk/>
          <pc:sldMk cId="3651816523" sldId="2287"/>
        </pc:sldMkLst>
        <pc:spChg chg="del">
          <ac:chgData name="魏 星达" userId="ca17b13798aa44f7" providerId="LiveId" clId="{8B2E7DF5-3C4B-7747-84E1-1D004CEBBF04}" dt="2022-10-26T02:19:35.280" v="3599" actId="478"/>
          <ac:spMkLst>
            <pc:docMk/>
            <pc:sldMk cId="3651816523" sldId="2287"/>
            <ac:spMk id="5" creationId="{2F118BE5-AFD4-2D4B-9B7B-917896F86C36}"/>
          </ac:spMkLst>
        </pc:spChg>
      </pc:sldChg>
      <pc:sldChg chg="addSp modSp mod modAnim">
        <pc:chgData name="魏 星达" userId="ca17b13798aa44f7" providerId="LiveId" clId="{8B2E7DF5-3C4B-7747-84E1-1D004CEBBF04}" dt="2022-10-27T01:20:02.692" v="8273" actId="20577"/>
        <pc:sldMkLst>
          <pc:docMk/>
          <pc:sldMk cId="1599257209" sldId="2326"/>
        </pc:sldMkLst>
        <pc:spChg chg="mod">
          <ac:chgData name="魏 星达" userId="ca17b13798aa44f7" providerId="LiveId" clId="{8B2E7DF5-3C4B-7747-84E1-1D004CEBBF04}" dt="2022-10-27T01:20:02.692" v="8273" actId="20577"/>
          <ac:spMkLst>
            <pc:docMk/>
            <pc:sldMk cId="1599257209" sldId="2326"/>
            <ac:spMk id="2" creationId="{510E7F23-0809-074C-91B0-9E895B37133B}"/>
          </ac:spMkLst>
        </pc:spChg>
        <pc:spChg chg="add mod">
          <ac:chgData name="魏 星达" userId="ca17b13798aa44f7" providerId="LiveId" clId="{8B2E7DF5-3C4B-7747-84E1-1D004CEBBF04}" dt="2022-10-26T03:01:48.663" v="5553" actId="1076"/>
          <ac:spMkLst>
            <pc:docMk/>
            <pc:sldMk cId="1599257209" sldId="2326"/>
            <ac:spMk id="7" creationId="{D49560A6-C3B6-9CD1-4013-EB3F9DD064CA}"/>
          </ac:spMkLst>
        </pc:spChg>
      </pc:sldChg>
      <pc:sldChg chg="modSp mod">
        <pc:chgData name="魏 星达" userId="ca17b13798aa44f7" providerId="LiveId" clId="{8B2E7DF5-3C4B-7747-84E1-1D004CEBBF04}" dt="2022-10-27T01:34:10.326" v="8560" actId="20577"/>
        <pc:sldMkLst>
          <pc:docMk/>
          <pc:sldMk cId="1997231944" sldId="2360"/>
        </pc:sldMkLst>
        <pc:spChg chg="mod">
          <ac:chgData name="魏 星达" userId="ca17b13798aa44f7" providerId="LiveId" clId="{8B2E7DF5-3C4B-7747-84E1-1D004CEBBF04}" dt="2022-10-27T01:34:10.326" v="8560" actId="20577"/>
          <ac:spMkLst>
            <pc:docMk/>
            <pc:sldMk cId="1997231944" sldId="2360"/>
            <ac:spMk id="3" creationId="{303069E4-41B0-0041-B0C7-1B2774DD32BC}"/>
          </ac:spMkLst>
        </pc:spChg>
      </pc:sldChg>
      <pc:sldChg chg="modSp mod ord">
        <pc:chgData name="魏 星达" userId="ca17b13798aa44f7" providerId="LiveId" clId="{8B2E7DF5-3C4B-7747-84E1-1D004CEBBF04}" dt="2022-10-27T01:14:18.751" v="8253" actId="20577"/>
        <pc:sldMkLst>
          <pc:docMk/>
          <pc:sldMk cId="2484688935" sldId="2647"/>
        </pc:sldMkLst>
        <pc:spChg chg="mod">
          <ac:chgData name="魏 星达" userId="ca17b13798aa44f7" providerId="LiveId" clId="{8B2E7DF5-3C4B-7747-84E1-1D004CEBBF04}" dt="2022-10-27T01:14:18.751" v="8253" actId="20577"/>
          <ac:spMkLst>
            <pc:docMk/>
            <pc:sldMk cId="2484688935" sldId="2647"/>
            <ac:spMk id="2" creationId="{092F387E-8151-2642-852C-07D4E253DEE6}"/>
          </ac:spMkLst>
        </pc:spChg>
      </pc:sldChg>
      <pc:sldChg chg="modSp mod">
        <pc:chgData name="魏 星达" userId="ca17b13798aa44f7" providerId="LiveId" clId="{8B2E7DF5-3C4B-7747-84E1-1D004CEBBF04}" dt="2022-10-26T02:52:20.374" v="4917" actId="20577"/>
        <pc:sldMkLst>
          <pc:docMk/>
          <pc:sldMk cId="3466285479" sldId="2667"/>
        </pc:sldMkLst>
        <pc:spChg chg="mod">
          <ac:chgData name="魏 星达" userId="ca17b13798aa44f7" providerId="LiveId" clId="{8B2E7DF5-3C4B-7747-84E1-1D004CEBBF04}" dt="2022-10-26T02:52:20.374" v="4917" actId="20577"/>
          <ac:spMkLst>
            <pc:docMk/>
            <pc:sldMk cId="3466285479" sldId="2667"/>
            <ac:spMk id="5" creationId="{375403D9-9667-EA4B-986A-9CD8EA818815}"/>
          </ac:spMkLst>
        </pc:spChg>
      </pc:sldChg>
      <pc:sldChg chg="modSp mod">
        <pc:chgData name="魏 星达" userId="ca17b13798aa44f7" providerId="LiveId" clId="{8B2E7DF5-3C4B-7747-84E1-1D004CEBBF04}" dt="2022-10-27T01:37:08.291" v="8772" actId="20577"/>
        <pc:sldMkLst>
          <pc:docMk/>
          <pc:sldMk cId="2980346085" sldId="2681"/>
        </pc:sldMkLst>
        <pc:spChg chg="mod">
          <ac:chgData name="魏 星达" userId="ca17b13798aa44f7" providerId="LiveId" clId="{8B2E7DF5-3C4B-7747-84E1-1D004CEBBF04}" dt="2022-10-27T01:37:08.291" v="8772" actId="20577"/>
          <ac:spMkLst>
            <pc:docMk/>
            <pc:sldMk cId="2980346085" sldId="2681"/>
            <ac:spMk id="3" creationId="{0B602D63-58A8-8A43-B305-49716EC815D5}"/>
          </ac:spMkLst>
        </pc:spChg>
      </pc:sldChg>
      <pc:sldChg chg="del">
        <pc:chgData name="魏 星达" userId="ca17b13798aa44f7" providerId="LiveId" clId="{8B2E7DF5-3C4B-7747-84E1-1D004CEBBF04}" dt="2022-10-27T01:25:27.176" v="8276" actId="2696"/>
        <pc:sldMkLst>
          <pc:docMk/>
          <pc:sldMk cId="811652313" sldId="2684"/>
        </pc:sldMkLst>
      </pc:sldChg>
      <pc:sldChg chg="modSp modAnim">
        <pc:chgData name="魏 星达" userId="ca17b13798aa44f7" providerId="LiveId" clId="{8B2E7DF5-3C4B-7747-84E1-1D004CEBBF04}" dt="2022-10-27T01:24:30.727" v="8275"/>
        <pc:sldMkLst>
          <pc:docMk/>
          <pc:sldMk cId="341666954" sldId="2697"/>
        </pc:sldMkLst>
        <pc:spChg chg="mod">
          <ac:chgData name="魏 星达" userId="ca17b13798aa44f7" providerId="LiveId" clId="{8B2E7DF5-3C4B-7747-84E1-1D004CEBBF04}" dt="2022-10-26T07:26:53.813" v="7665" actId="20577"/>
          <ac:spMkLst>
            <pc:docMk/>
            <pc:sldMk cId="341666954" sldId="2697"/>
            <ac:spMk id="3" creationId="{7B59F67D-E1A3-2444-B709-93A44A2BD516}"/>
          </ac:spMkLst>
        </pc:spChg>
      </pc:sldChg>
      <pc:sldChg chg="modSp mod">
        <pc:chgData name="魏 星达" userId="ca17b13798aa44f7" providerId="LiveId" clId="{8B2E7DF5-3C4B-7747-84E1-1D004CEBBF04}" dt="2022-10-27T01:31:25.952" v="8404" actId="20577"/>
        <pc:sldMkLst>
          <pc:docMk/>
          <pc:sldMk cId="1993683750" sldId="2703"/>
        </pc:sldMkLst>
        <pc:spChg chg="mod">
          <ac:chgData name="魏 星达" userId="ca17b13798aa44f7" providerId="LiveId" clId="{8B2E7DF5-3C4B-7747-84E1-1D004CEBBF04}" dt="2022-10-27T01:31:25.952" v="8404" actId="20577"/>
          <ac:spMkLst>
            <pc:docMk/>
            <pc:sldMk cId="1993683750" sldId="2703"/>
            <ac:spMk id="3" creationId="{C0F2F227-21B0-C94C-BE0B-EFCA8FC35771}"/>
          </ac:spMkLst>
        </pc:spChg>
      </pc:sldChg>
      <pc:sldChg chg="modSp mod">
        <pc:chgData name="魏 星达" userId="ca17b13798aa44f7" providerId="LiveId" clId="{8B2E7DF5-3C4B-7747-84E1-1D004CEBBF04}" dt="2022-10-26T03:42:26.661" v="7249" actId="20577"/>
        <pc:sldMkLst>
          <pc:docMk/>
          <pc:sldMk cId="514506532" sldId="2710"/>
        </pc:sldMkLst>
        <pc:spChg chg="mod">
          <ac:chgData name="魏 星达" userId="ca17b13798aa44f7" providerId="LiveId" clId="{8B2E7DF5-3C4B-7747-84E1-1D004CEBBF04}" dt="2022-10-26T03:42:26.661" v="7249" actId="20577"/>
          <ac:spMkLst>
            <pc:docMk/>
            <pc:sldMk cId="514506532" sldId="2710"/>
            <ac:spMk id="2" creationId="{7C30EA94-1763-0D45-A876-29AE509A4837}"/>
          </ac:spMkLst>
        </pc:spChg>
      </pc:sldChg>
      <pc:sldChg chg="modSp mod">
        <pc:chgData name="魏 星达" userId="ca17b13798aa44f7" providerId="LiveId" clId="{8B2E7DF5-3C4B-7747-84E1-1D004CEBBF04}" dt="2022-10-26T07:36:23.985" v="8053" actId="20577"/>
        <pc:sldMkLst>
          <pc:docMk/>
          <pc:sldMk cId="3099463356" sldId="2711"/>
        </pc:sldMkLst>
        <pc:spChg chg="mod">
          <ac:chgData name="魏 星达" userId="ca17b13798aa44f7" providerId="LiveId" clId="{8B2E7DF5-3C4B-7747-84E1-1D004CEBBF04}" dt="2022-10-26T07:36:23.985" v="8053" actId="20577"/>
          <ac:spMkLst>
            <pc:docMk/>
            <pc:sldMk cId="3099463356" sldId="2711"/>
            <ac:spMk id="3" creationId="{56513CD2-FBDB-F246-BA0B-612292A22883}"/>
          </ac:spMkLst>
        </pc:spChg>
      </pc:sldChg>
      <pc:sldChg chg="modSp mod">
        <pc:chgData name="魏 星达" userId="ca17b13798aa44f7" providerId="LiveId" clId="{8B2E7DF5-3C4B-7747-84E1-1D004CEBBF04}" dt="2022-10-26T07:36:11.529" v="8046" actId="1076"/>
        <pc:sldMkLst>
          <pc:docMk/>
          <pc:sldMk cId="2460249500" sldId="2712"/>
        </pc:sldMkLst>
        <pc:spChg chg="mod">
          <ac:chgData name="魏 星达" userId="ca17b13798aa44f7" providerId="LiveId" clId="{8B2E7DF5-3C4B-7747-84E1-1D004CEBBF04}" dt="2022-10-26T07:36:08.525" v="8045" actId="27636"/>
          <ac:spMkLst>
            <pc:docMk/>
            <pc:sldMk cId="2460249500" sldId="2712"/>
            <ac:spMk id="3" creationId="{56513CD2-FBDB-F246-BA0B-612292A22883}"/>
          </ac:spMkLst>
        </pc:spChg>
        <pc:picChg chg="mod">
          <ac:chgData name="魏 星达" userId="ca17b13798aa44f7" providerId="LiveId" clId="{8B2E7DF5-3C4B-7747-84E1-1D004CEBBF04}" dt="2022-10-26T07:36:11.529" v="8046" actId="1076"/>
          <ac:picMkLst>
            <pc:docMk/>
            <pc:sldMk cId="2460249500" sldId="2712"/>
            <ac:picMk id="1026" creationId="{169CEA29-DF03-044B-A3D1-A6323FA5F349}"/>
          </ac:picMkLst>
        </pc:picChg>
      </pc:sldChg>
      <pc:sldChg chg="modSp mod">
        <pc:chgData name="魏 星达" userId="ca17b13798aa44f7" providerId="LiveId" clId="{8B2E7DF5-3C4B-7747-84E1-1D004CEBBF04}" dt="2022-10-27T01:43:57.564" v="8796" actId="1076"/>
        <pc:sldMkLst>
          <pc:docMk/>
          <pc:sldMk cId="1578730822" sldId="2721"/>
        </pc:sldMkLst>
        <pc:spChg chg="mod">
          <ac:chgData name="魏 星达" userId="ca17b13798aa44f7" providerId="LiveId" clId="{8B2E7DF5-3C4B-7747-84E1-1D004CEBBF04}" dt="2022-10-27T01:43:57.564" v="8796" actId="1076"/>
          <ac:spMkLst>
            <pc:docMk/>
            <pc:sldMk cId="1578730822" sldId="2721"/>
            <ac:spMk id="57" creationId="{ADF9A79E-EDA2-BB4F-951E-EE9044E40898}"/>
          </ac:spMkLst>
        </pc:spChg>
      </pc:sldChg>
      <pc:sldChg chg="delSp modSp del mod">
        <pc:chgData name="魏 星达" userId="ca17b13798aa44f7" providerId="LiveId" clId="{8B2E7DF5-3C4B-7747-84E1-1D004CEBBF04}" dt="2022-10-26T02:51:27.102" v="4878" actId="2696"/>
        <pc:sldMkLst>
          <pc:docMk/>
          <pc:sldMk cId="3443769626" sldId="2724"/>
        </pc:sldMkLst>
        <pc:spChg chg="mod">
          <ac:chgData name="魏 星达" userId="ca17b13798aa44f7" providerId="LiveId" clId="{8B2E7DF5-3C4B-7747-84E1-1D004CEBBF04}" dt="2022-10-25T00:40:00.419" v="437" actId="20577"/>
          <ac:spMkLst>
            <pc:docMk/>
            <pc:sldMk cId="3443769626" sldId="2724"/>
            <ac:spMk id="10" creationId="{03382546-7471-FD49-9039-5B6AD67F5021}"/>
          </ac:spMkLst>
        </pc:spChg>
        <pc:spChg chg="mod">
          <ac:chgData name="魏 星达" userId="ca17b13798aa44f7" providerId="LiveId" clId="{8B2E7DF5-3C4B-7747-84E1-1D004CEBBF04}" dt="2022-10-25T00:40:04.008" v="445" actId="20577"/>
          <ac:spMkLst>
            <pc:docMk/>
            <pc:sldMk cId="3443769626" sldId="2724"/>
            <ac:spMk id="12" creationId="{81283B6B-317B-8041-A0B4-D4F95632FC13}"/>
          </ac:spMkLst>
        </pc:spChg>
        <pc:spChg chg="del">
          <ac:chgData name="魏 星达" userId="ca17b13798aa44f7" providerId="LiveId" clId="{8B2E7DF5-3C4B-7747-84E1-1D004CEBBF04}" dt="2022-10-25T02:13:10.518" v="1872" actId="478"/>
          <ac:spMkLst>
            <pc:docMk/>
            <pc:sldMk cId="3443769626" sldId="2724"/>
            <ac:spMk id="37" creationId="{E475A708-5FB8-3A49-B9ED-A2F69901BDF8}"/>
          </ac:spMkLst>
        </pc:spChg>
      </pc:sldChg>
      <pc:sldChg chg="modSp">
        <pc:chgData name="魏 星达" userId="ca17b13798aa44f7" providerId="LiveId" clId="{8B2E7DF5-3C4B-7747-84E1-1D004CEBBF04}" dt="2022-10-26T02:52:02.923" v="4890" actId="20577"/>
        <pc:sldMkLst>
          <pc:docMk/>
          <pc:sldMk cId="1332655806" sldId="2725"/>
        </pc:sldMkLst>
        <pc:spChg chg="mod">
          <ac:chgData name="魏 星达" userId="ca17b13798aa44f7" providerId="LiveId" clId="{8B2E7DF5-3C4B-7747-84E1-1D004CEBBF04}" dt="2022-10-26T02:52:02.923" v="4890" actId="20577"/>
          <ac:spMkLst>
            <pc:docMk/>
            <pc:sldMk cId="1332655806" sldId="2725"/>
            <ac:spMk id="3" creationId="{F0172BD4-DC0A-FA4D-970F-5CC5A3275906}"/>
          </ac:spMkLst>
        </pc:spChg>
      </pc:sldChg>
      <pc:sldChg chg="modSp add mod">
        <pc:chgData name="魏 星达" userId="ca17b13798aa44f7" providerId="LiveId" clId="{8B2E7DF5-3C4B-7747-84E1-1D004CEBBF04}" dt="2022-10-26T03:00:17.664" v="5528" actId="20577"/>
        <pc:sldMkLst>
          <pc:docMk/>
          <pc:sldMk cId="3342540614" sldId="2726"/>
        </pc:sldMkLst>
        <pc:spChg chg="mod">
          <ac:chgData name="魏 星达" userId="ca17b13798aa44f7" providerId="LiveId" clId="{8B2E7DF5-3C4B-7747-84E1-1D004CEBBF04}" dt="2022-10-26T03:00:17.664" v="5528" actId="20577"/>
          <ac:spMkLst>
            <pc:docMk/>
            <pc:sldMk cId="3342540614" sldId="2726"/>
            <ac:spMk id="5" creationId="{375403D9-9667-EA4B-986A-9CD8EA818815}"/>
          </ac:spMkLst>
        </pc:spChg>
      </pc:sldChg>
      <pc:sldChg chg="modSp add mod">
        <pc:chgData name="魏 星达" userId="ca17b13798aa44f7" providerId="LiveId" clId="{8B2E7DF5-3C4B-7747-84E1-1D004CEBBF04}" dt="2022-10-26T03:00:20.624" v="5529"/>
        <pc:sldMkLst>
          <pc:docMk/>
          <pc:sldMk cId="3823363624" sldId="2727"/>
        </pc:sldMkLst>
        <pc:spChg chg="mod">
          <ac:chgData name="魏 星达" userId="ca17b13798aa44f7" providerId="LiveId" clId="{8B2E7DF5-3C4B-7747-84E1-1D004CEBBF04}" dt="2022-10-26T03:00:20.624" v="5529"/>
          <ac:spMkLst>
            <pc:docMk/>
            <pc:sldMk cId="3823363624" sldId="2727"/>
            <ac:spMk id="5" creationId="{375403D9-9667-EA4B-986A-9CD8EA818815}"/>
          </ac:spMkLst>
        </pc:spChg>
      </pc:sldChg>
      <pc:sldChg chg="addSp delSp modSp new mod">
        <pc:chgData name="魏 星达" userId="ca17b13798aa44f7" providerId="LiveId" clId="{8B2E7DF5-3C4B-7747-84E1-1D004CEBBF04}" dt="2022-10-26T02:40:06.336" v="4384" actId="20577"/>
        <pc:sldMkLst>
          <pc:docMk/>
          <pc:sldMk cId="1438256824" sldId="2728"/>
        </pc:sldMkLst>
        <pc:spChg chg="mod">
          <ac:chgData name="魏 星达" userId="ca17b13798aa44f7" providerId="LiveId" clId="{8B2E7DF5-3C4B-7747-84E1-1D004CEBBF04}" dt="2022-10-25T00:37:30.490" v="210" actId="20577"/>
          <ac:spMkLst>
            <pc:docMk/>
            <pc:sldMk cId="1438256824" sldId="2728"/>
            <ac:spMk id="2" creationId="{E9509609-8193-52EA-5FC0-0A22A8CC8568}"/>
          </ac:spMkLst>
        </pc:spChg>
        <pc:spChg chg="mod">
          <ac:chgData name="魏 星达" userId="ca17b13798aa44f7" providerId="LiveId" clId="{8B2E7DF5-3C4B-7747-84E1-1D004CEBBF04}" dt="2022-10-26T02:40:06.336" v="4384" actId="20577"/>
          <ac:spMkLst>
            <pc:docMk/>
            <pc:sldMk cId="1438256824" sldId="2728"/>
            <ac:spMk id="3" creationId="{D5EE7F61-BC11-57CC-4A1E-21447C03FD4D}"/>
          </ac:spMkLst>
        </pc:spChg>
        <pc:spChg chg="mod">
          <ac:chgData name="魏 星达" userId="ca17b13798aa44f7" providerId="LiveId" clId="{8B2E7DF5-3C4B-7747-84E1-1D004CEBBF04}" dt="2022-10-25T00:38:45.622" v="292"/>
          <ac:spMkLst>
            <pc:docMk/>
            <pc:sldMk cId="1438256824" sldId="2728"/>
            <ac:spMk id="6" creationId="{82A6F071-F4FB-6E70-4875-9AF6A9907BEF}"/>
          </ac:spMkLst>
        </pc:spChg>
        <pc:spChg chg="mod">
          <ac:chgData name="魏 星达" userId="ca17b13798aa44f7" providerId="LiveId" clId="{8B2E7DF5-3C4B-7747-84E1-1D004CEBBF04}" dt="2022-10-25T00:38:45.622" v="292"/>
          <ac:spMkLst>
            <pc:docMk/>
            <pc:sldMk cId="1438256824" sldId="2728"/>
            <ac:spMk id="7" creationId="{A681A333-FF57-D1F3-0B4B-729CE2B39722}"/>
          </ac:spMkLst>
        </pc:spChg>
        <pc:spChg chg="mod">
          <ac:chgData name="魏 星达" userId="ca17b13798aa44f7" providerId="LiveId" clId="{8B2E7DF5-3C4B-7747-84E1-1D004CEBBF04}" dt="2022-10-25T00:38:45.622" v="292"/>
          <ac:spMkLst>
            <pc:docMk/>
            <pc:sldMk cId="1438256824" sldId="2728"/>
            <ac:spMk id="8" creationId="{C1C968DC-CC7A-8B72-8907-563940E2C250}"/>
          </ac:spMkLst>
        </pc:spChg>
        <pc:spChg chg="mod">
          <ac:chgData name="魏 星达" userId="ca17b13798aa44f7" providerId="LiveId" clId="{8B2E7DF5-3C4B-7747-84E1-1D004CEBBF04}" dt="2022-10-25T00:38:45.622" v="292"/>
          <ac:spMkLst>
            <pc:docMk/>
            <pc:sldMk cId="1438256824" sldId="2728"/>
            <ac:spMk id="9" creationId="{659D86DB-B8DF-A0F8-AB74-9999892AEA01}"/>
          </ac:spMkLst>
        </pc:spChg>
        <pc:spChg chg="mod">
          <ac:chgData name="魏 星达" userId="ca17b13798aa44f7" providerId="LiveId" clId="{8B2E7DF5-3C4B-7747-84E1-1D004CEBBF04}" dt="2022-10-25T00:38:45.622" v="292"/>
          <ac:spMkLst>
            <pc:docMk/>
            <pc:sldMk cId="1438256824" sldId="2728"/>
            <ac:spMk id="10" creationId="{CC775414-1E3D-9EE2-9500-3198416B8FA5}"/>
          </ac:spMkLst>
        </pc:spChg>
        <pc:spChg chg="mod">
          <ac:chgData name="魏 星达" userId="ca17b13798aa44f7" providerId="LiveId" clId="{8B2E7DF5-3C4B-7747-84E1-1D004CEBBF04}" dt="2022-10-25T00:38:45.622" v="292"/>
          <ac:spMkLst>
            <pc:docMk/>
            <pc:sldMk cId="1438256824" sldId="2728"/>
            <ac:spMk id="11" creationId="{C1C7D13E-FE82-79E6-BA3A-A7294ECF4F10}"/>
          </ac:spMkLst>
        </pc:spChg>
        <pc:spChg chg="mod">
          <ac:chgData name="魏 星达" userId="ca17b13798aa44f7" providerId="LiveId" clId="{8B2E7DF5-3C4B-7747-84E1-1D004CEBBF04}" dt="2022-10-25T00:38:45.622" v="292"/>
          <ac:spMkLst>
            <pc:docMk/>
            <pc:sldMk cId="1438256824" sldId="2728"/>
            <ac:spMk id="12" creationId="{D364EC8C-ECC2-B7D0-9E95-8B863559B7D2}"/>
          </ac:spMkLst>
        </pc:spChg>
        <pc:spChg chg="mod">
          <ac:chgData name="魏 星达" userId="ca17b13798aa44f7" providerId="LiveId" clId="{8B2E7DF5-3C4B-7747-84E1-1D004CEBBF04}" dt="2022-10-25T00:38:45.622" v="292"/>
          <ac:spMkLst>
            <pc:docMk/>
            <pc:sldMk cId="1438256824" sldId="2728"/>
            <ac:spMk id="13" creationId="{E42BB6D3-034C-328B-C605-B993B762731F}"/>
          </ac:spMkLst>
        </pc:spChg>
        <pc:spChg chg="mod">
          <ac:chgData name="魏 星达" userId="ca17b13798aa44f7" providerId="LiveId" clId="{8B2E7DF5-3C4B-7747-84E1-1D004CEBBF04}" dt="2022-10-25T00:38:45.622" v="292"/>
          <ac:spMkLst>
            <pc:docMk/>
            <pc:sldMk cId="1438256824" sldId="2728"/>
            <ac:spMk id="14" creationId="{C506748E-FA9A-7937-0E36-FC5667DEDF80}"/>
          </ac:spMkLst>
        </pc:spChg>
        <pc:spChg chg="mod">
          <ac:chgData name="魏 星达" userId="ca17b13798aa44f7" providerId="LiveId" clId="{8B2E7DF5-3C4B-7747-84E1-1D004CEBBF04}" dt="2022-10-25T00:38:45.622" v="292"/>
          <ac:spMkLst>
            <pc:docMk/>
            <pc:sldMk cId="1438256824" sldId="2728"/>
            <ac:spMk id="15" creationId="{D62AB41A-4FDB-38A8-F1BA-0FCE74D75596}"/>
          </ac:spMkLst>
        </pc:spChg>
        <pc:spChg chg="mod">
          <ac:chgData name="魏 星达" userId="ca17b13798aa44f7" providerId="LiveId" clId="{8B2E7DF5-3C4B-7747-84E1-1D004CEBBF04}" dt="2022-10-25T00:38:45.622" v="292"/>
          <ac:spMkLst>
            <pc:docMk/>
            <pc:sldMk cId="1438256824" sldId="2728"/>
            <ac:spMk id="20" creationId="{71BF14C6-845A-7CE0-B01C-C498B7399C1C}"/>
          </ac:spMkLst>
        </pc:spChg>
        <pc:spChg chg="mod">
          <ac:chgData name="魏 星达" userId="ca17b13798aa44f7" providerId="LiveId" clId="{8B2E7DF5-3C4B-7747-84E1-1D004CEBBF04}" dt="2022-10-25T00:39:46.304" v="409" actId="20577"/>
          <ac:spMkLst>
            <pc:docMk/>
            <pc:sldMk cId="1438256824" sldId="2728"/>
            <ac:spMk id="22" creationId="{604109D8-FF1E-1714-F17D-2BE45C58F0AA}"/>
          </ac:spMkLst>
        </pc:spChg>
        <pc:spChg chg="mod">
          <ac:chgData name="魏 星达" userId="ca17b13798aa44f7" providerId="LiveId" clId="{8B2E7DF5-3C4B-7747-84E1-1D004CEBBF04}" dt="2022-10-25T00:40:13.558" v="463" actId="20577"/>
          <ac:spMkLst>
            <pc:docMk/>
            <pc:sldMk cId="1438256824" sldId="2728"/>
            <ac:spMk id="23" creationId="{FC200875-12AA-6EE2-9628-2BACB23648EA}"/>
          </ac:spMkLst>
        </pc:spChg>
        <pc:spChg chg="mod">
          <ac:chgData name="魏 星达" userId="ca17b13798aa44f7" providerId="LiveId" clId="{8B2E7DF5-3C4B-7747-84E1-1D004CEBBF04}" dt="2022-10-25T00:40:38.192" v="471" actId="20577"/>
          <ac:spMkLst>
            <pc:docMk/>
            <pc:sldMk cId="1438256824" sldId="2728"/>
            <ac:spMk id="24" creationId="{EE32DDE2-F287-6B36-A12E-28C8AB6F6A98}"/>
          </ac:spMkLst>
        </pc:spChg>
        <pc:spChg chg="mod">
          <ac:chgData name="魏 星达" userId="ca17b13798aa44f7" providerId="LiveId" clId="{8B2E7DF5-3C4B-7747-84E1-1D004CEBBF04}" dt="2022-10-25T00:38:46.877" v="294"/>
          <ac:spMkLst>
            <pc:docMk/>
            <pc:sldMk cId="1438256824" sldId="2728"/>
            <ac:spMk id="25" creationId="{31B50736-A86C-7398-049F-0C8104BE4584}"/>
          </ac:spMkLst>
        </pc:spChg>
        <pc:spChg chg="mod">
          <ac:chgData name="魏 星达" userId="ca17b13798aa44f7" providerId="LiveId" clId="{8B2E7DF5-3C4B-7747-84E1-1D004CEBBF04}" dt="2022-10-25T00:40:56.035" v="496" actId="20577"/>
          <ac:spMkLst>
            <pc:docMk/>
            <pc:sldMk cId="1438256824" sldId="2728"/>
            <ac:spMk id="26" creationId="{134FAB86-4774-75F1-8FB4-CD8D5C714F8B}"/>
          </ac:spMkLst>
        </pc:spChg>
        <pc:spChg chg="mod">
          <ac:chgData name="魏 星达" userId="ca17b13798aa44f7" providerId="LiveId" clId="{8B2E7DF5-3C4B-7747-84E1-1D004CEBBF04}" dt="2022-10-25T00:40:52.646" v="491" actId="20577"/>
          <ac:spMkLst>
            <pc:docMk/>
            <pc:sldMk cId="1438256824" sldId="2728"/>
            <ac:spMk id="27" creationId="{40D58870-C611-7955-328B-03E8925F3BD2}"/>
          </ac:spMkLst>
        </pc:spChg>
        <pc:spChg chg="mod">
          <ac:chgData name="魏 星达" userId="ca17b13798aa44f7" providerId="LiveId" clId="{8B2E7DF5-3C4B-7747-84E1-1D004CEBBF04}" dt="2022-10-25T00:40:44.855" v="485" actId="20577"/>
          <ac:spMkLst>
            <pc:docMk/>
            <pc:sldMk cId="1438256824" sldId="2728"/>
            <ac:spMk id="28" creationId="{EFB60DF6-C1CD-9882-6666-EE4BE5D9B443}"/>
          </ac:spMkLst>
        </pc:spChg>
        <pc:spChg chg="mod">
          <ac:chgData name="魏 星达" userId="ca17b13798aa44f7" providerId="LiveId" clId="{8B2E7DF5-3C4B-7747-84E1-1D004CEBBF04}" dt="2022-10-25T00:41:04.158" v="505" actId="20577"/>
          <ac:spMkLst>
            <pc:docMk/>
            <pc:sldMk cId="1438256824" sldId="2728"/>
            <ac:spMk id="29" creationId="{DED4DFBA-7D24-C89E-5C56-8D667B34F92D}"/>
          </ac:spMkLst>
        </pc:spChg>
        <pc:spChg chg="mod">
          <ac:chgData name="魏 星达" userId="ca17b13798aa44f7" providerId="LiveId" clId="{8B2E7DF5-3C4B-7747-84E1-1D004CEBBF04}" dt="2022-10-25T00:38:46.877" v="294"/>
          <ac:spMkLst>
            <pc:docMk/>
            <pc:sldMk cId="1438256824" sldId="2728"/>
            <ac:spMk id="30" creationId="{E6B1FCA0-519C-BD39-0E28-326743E32B35}"/>
          </ac:spMkLst>
        </pc:spChg>
        <pc:spChg chg="mod">
          <ac:chgData name="魏 星达" userId="ca17b13798aa44f7" providerId="LiveId" clId="{8B2E7DF5-3C4B-7747-84E1-1D004CEBBF04}" dt="2022-10-25T00:41:01.794" v="502" actId="20577"/>
          <ac:spMkLst>
            <pc:docMk/>
            <pc:sldMk cId="1438256824" sldId="2728"/>
            <ac:spMk id="31" creationId="{C1AE861A-5402-BE7A-B92F-4DEE7148785F}"/>
          </ac:spMkLst>
        </pc:spChg>
        <pc:spChg chg="mod">
          <ac:chgData name="魏 星达" userId="ca17b13798aa44f7" providerId="LiveId" clId="{8B2E7DF5-3C4B-7747-84E1-1D004CEBBF04}" dt="2022-10-25T00:40:58.152" v="499" actId="20577"/>
          <ac:spMkLst>
            <pc:docMk/>
            <pc:sldMk cId="1438256824" sldId="2728"/>
            <ac:spMk id="36" creationId="{661516F1-DCF7-D09E-DFF7-4011A46F4901}"/>
          </ac:spMkLst>
        </pc:spChg>
        <pc:grpChg chg="add del mod">
          <ac:chgData name="魏 星达" userId="ca17b13798aa44f7" providerId="LiveId" clId="{8B2E7DF5-3C4B-7747-84E1-1D004CEBBF04}" dt="2022-10-25T00:38:46.135" v="293"/>
          <ac:grpSpMkLst>
            <pc:docMk/>
            <pc:sldMk cId="1438256824" sldId="2728"/>
            <ac:grpSpMk id="5" creationId="{3AC62946-9E60-FFFE-0F9F-4C6156F5F63A}"/>
          </ac:grpSpMkLst>
        </pc:grpChg>
        <pc:grpChg chg="add del mod">
          <ac:chgData name="魏 星达" userId="ca17b13798aa44f7" providerId="LiveId" clId="{8B2E7DF5-3C4B-7747-84E1-1D004CEBBF04}" dt="2022-10-26T02:39:44.907" v="4344" actId="478"/>
          <ac:grpSpMkLst>
            <pc:docMk/>
            <pc:sldMk cId="1438256824" sldId="2728"/>
            <ac:grpSpMk id="21" creationId="{1BBD7149-33C9-BC11-CCD3-2A697FB2E8AB}"/>
          </ac:grpSpMkLst>
        </pc:grpChg>
        <pc:cxnChg chg="mod">
          <ac:chgData name="魏 星达" userId="ca17b13798aa44f7" providerId="LiveId" clId="{8B2E7DF5-3C4B-7747-84E1-1D004CEBBF04}" dt="2022-10-25T00:38:45.622" v="292"/>
          <ac:cxnSpMkLst>
            <pc:docMk/>
            <pc:sldMk cId="1438256824" sldId="2728"/>
            <ac:cxnSpMk id="16" creationId="{B70A533E-789F-4942-4476-79271A144B58}"/>
          </ac:cxnSpMkLst>
        </pc:cxnChg>
        <pc:cxnChg chg="mod">
          <ac:chgData name="魏 星达" userId="ca17b13798aa44f7" providerId="LiveId" clId="{8B2E7DF5-3C4B-7747-84E1-1D004CEBBF04}" dt="2022-10-25T00:38:45.622" v="292"/>
          <ac:cxnSpMkLst>
            <pc:docMk/>
            <pc:sldMk cId="1438256824" sldId="2728"/>
            <ac:cxnSpMk id="17" creationId="{D707EC65-B10A-B2B3-9F4F-7DDAE095B083}"/>
          </ac:cxnSpMkLst>
        </pc:cxnChg>
        <pc:cxnChg chg="mod">
          <ac:chgData name="魏 星达" userId="ca17b13798aa44f7" providerId="LiveId" clId="{8B2E7DF5-3C4B-7747-84E1-1D004CEBBF04}" dt="2022-10-25T00:38:45.622" v="292"/>
          <ac:cxnSpMkLst>
            <pc:docMk/>
            <pc:sldMk cId="1438256824" sldId="2728"/>
            <ac:cxnSpMk id="18" creationId="{461E2003-D887-FCB7-8FD4-EFA117DA7719}"/>
          </ac:cxnSpMkLst>
        </pc:cxnChg>
        <pc:cxnChg chg="mod">
          <ac:chgData name="魏 星达" userId="ca17b13798aa44f7" providerId="LiveId" clId="{8B2E7DF5-3C4B-7747-84E1-1D004CEBBF04}" dt="2022-10-25T00:38:45.622" v="292"/>
          <ac:cxnSpMkLst>
            <pc:docMk/>
            <pc:sldMk cId="1438256824" sldId="2728"/>
            <ac:cxnSpMk id="19" creationId="{B1F4BEAD-5E75-9637-00CE-9E4E5C16AFC0}"/>
          </ac:cxnSpMkLst>
        </pc:cxnChg>
        <pc:cxnChg chg="mod">
          <ac:chgData name="魏 星达" userId="ca17b13798aa44f7" providerId="LiveId" clId="{8B2E7DF5-3C4B-7747-84E1-1D004CEBBF04}" dt="2022-10-25T00:38:46.877" v="294"/>
          <ac:cxnSpMkLst>
            <pc:docMk/>
            <pc:sldMk cId="1438256824" sldId="2728"/>
            <ac:cxnSpMk id="32" creationId="{15E1C595-3296-8E71-CE0D-0A1600C09D77}"/>
          </ac:cxnSpMkLst>
        </pc:cxnChg>
        <pc:cxnChg chg="mod">
          <ac:chgData name="魏 星达" userId="ca17b13798aa44f7" providerId="LiveId" clId="{8B2E7DF5-3C4B-7747-84E1-1D004CEBBF04}" dt="2022-10-25T00:38:46.877" v="294"/>
          <ac:cxnSpMkLst>
            <pc:docMk/>
            <pc:sldMk cId="1438256824" sldId="2728"/>
            <ac:cxnSpMk id="33" creationId="{79E695F3-6671-EDA7-50E3-F68B822377B4}"/>
          </ac:cxnSpMkLst>
        </pc:cxnChg>
        <pc:cxnChg chg="mod">
          <ac:chgData name="魏 星达" userId="ca17b13798aa44f7" providerId="LiveId" clId="{8B2E7DF5-3C4B-7747-84E1-1D004CEBBF04}" dt="2022-10-25T00:38:46.877" v="294"/>
          <ac:cxnSpMkLst>
            <pc:docMk/>
            <pc:sldMk cId="1438256824" sldId="2728"/>
            <ac:cxnSpMk id="34" creationId="{711F764D-72E1-23B3-A3CB-B23EE5486D29}"/>
          </ac:cxnSpMkLst>
        </pc:cxnChg>
        <pc:cxnChg chg="mod">
          <ac:chgData name="魏 星达" userId="ca17b13798aa44f7" providerId="LiveId" clId="{8B2E7DF5-3C4B-7747-84E1-1D004CEBBF04}" dt="2022-10-25T00:38:46.877" v="294"/>
          <ac:cxnSpMkLst>
            <pc:docMk/>
            <pc:sldMk cId="1438256824" sldId="2728"/>
            <ac:cxnSpMk id="35" creationId="{EF613832-7572-B390-B299-B189DA19AB98}"/>
          </ac:cxnSpMkLst>
        </pc:cxnChg>
      </pc:sldChg>
      <pc:sldChg chg="addSp delSp modSp new mod">
        <pc:chgData name="魏 星达" userId="ca17b13798aa44f7" providerId="LiveId" clId="{8B2E7DF5-3C4B-7747-84E1-1D004CEBBF04}" dt="2022-10-26T02:43:18.150" v="4457" actId="20577"/>
        <pc:sldMkLst>
          <pc:docMk/>
          <pc:sldMk cId="3764598416" sldId="2729"/>
        </pc:sldMkLst>
        <pc:spChg chg="mod">
          <ac:chgData name="魏 星达" userId="ca17b13798aa44f7" providerId="LiveId" clId="{8B2E7DF5-3C4B-7747-84E1-1D004CEBBF04}" dt="2022-10-25T00:41:54.311" v="561"/>
          <ac:spMkLst>
            <pc:docMk/>
            <pc:sldMk cId="3764598416" sldId="2729"/>
            <ac:spMk id="2" creationId="{6995AE5C-5C92-81B6-48DA-4E3BFCCDA1EB}"/>
          </ac:spMkLst>
        </pc:spChg>
        <pc:spChg chg="mod">
          <ac:chgData name="魏 星达" userId="ca17b13798aa44f7" providerId="LiveId" clId="{8B2E7DF5-3C4B-7747-84E1-1D004CEBBF04}" dt="2022-10-26T02:43:18.150" v="4457" actId="20577"/>
          <ac:spMkLst>
            <pc:docMk/>
            <pc:sldMk cId="3764598416" sldId="2729"/>
            <ac:spMk id="3" creationId="{A92CD25D-3EAD-0819-7FB1-98BCFDD44EE2}"/>
          </ac:spMkLst>
        </pc:spChg>
        <pc:spChg chg="add del mod">
          <ac:chgData name="魏 星达" userId="ca17b13798aa44f7" providerId="LiveId" clId="{8B2E7DF5-3C4B-7747-84E1-1D004CEBBF04}" dt="2022-10-25T02:03:35.686" v="969" actId="478"/>
          <ac:spMkLst>
            <pc:docMk/>
            <pc:sldMk cId="3764598416" sldId="2729"/>
            <ac:spMk id="5" creationId="{A4653805-3734-5E1D-FB57-3D439CE94FD0}"/>
          </ac:spMkLst>
        </pc:spChg>
      </pc:sldChg>
      <pc:sldChg chg="addSp delSp modSp new mod">
        <pc:chgData name="魏 星达" userId="ca17b13798aa44f7" providerId="LiveId" clId="{8B2E7DF5-3C4B-7747-84E1-1D004CEBBF04}" dt="2022-10-26T07:22:35.291" v="7637" actId="20577"/>
        <pc:sldMkLst>
          <pc:docMk/>
          <pc:sldMk cId="313411655" sldId="2730"/>
        </pc:sldMkLst>
        <pc:spChg chg="mod">
          <ac:chgData name="魏 星达" userId="ca17b13798aa44f7" providerId="LiveId" clId="{8B2E7DF5-3C4B-7747-84E1-1D004CEBBF04}" dt="2022-10-25T02:04:20.146" v="1170" actId="20577"/>
          <ac:spMkLst>
            <pc:docMk/>
            <pc:sldMk cId="313411655" sldId="2730"/>
            <ac:spMk id="2" creationId="{30C16EA0-C507-F1BC-F749-0BD38F15E5E1}"/>
          </ac:spMkLst>
        </pc:spChg>
        <pc:spChg chg="mod">
          <ac:chgData name="魏 星达" userId="ca17b13798aa44f7" providerId="LiveId" clId="{8B2E7DF5-3C4B-7747-84E1-1D004CEBBF04}" dt="2022-10-26T02:38:56.250" v="4226" actId="20577"/>
          <ac:spMkLst>
            <pc:docMk/>
            <pc:sldMk cId="313411655" sldId="2730"/>
            <ac:spMk id="3" creationId="{3F7D8702-0CAD-BDAD-1CFA-07328C3B2D1B}"/>
          </ac:spMkLst>
        </pc:spChg>
        <pc:spChg chg="add mod">
          <ac:chgData name="魏 星达" userId="ca17b13798aa44f7" providerId="LiveId" clId="{8B2E7DF5-3C4B-7747-84E1-1D004CEBBF04}" dt="2022-10-26T07:22:35.291" v="7637" actId="20577"/>
          <ac:spMkLst>
            <pc:docMk/>
            <pc:sldMk cId="313411655" sldId="2730"/>
            <ac:spMk id="5" creationId="{1223BDDE-535D-66A1-7BC6-BEFB067F697F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5" creationId="{93783C97-9BDB-B5E6-A846-1DB6C57C7BC7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7" creationId="{411FB7CE-395F-30EF-B3C4-8FD6B9FC3E8B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9" creationId="{BBA09034-1073-6866-CACA-87AC9E99F5D7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12" creationId="{A603EE8A-AA42-9104-7F22-506C6EC92954}"/>
          </ac:spMkLst>
        </pc:spChg>
        <pc:spChg chg="add del mod">
          <ac:chgData name="魏 星达" userId="ca17b13798aa44f7" providerId="LiveId" clId="{8B2E7DF5-3C4B-7747-84E1-1D004CEBBF04}" dt="2022-10-25T02:07:41.752" v="1525" actId="478"/>
          <ac:spMkLst>
            <pc:docMk/>
            <pc:sldMk cId="313411655" sldId="2730"/>
            <ac:spMk id="13" creationId="{391D1638-9961-95A3-2764-68C7024AB5CC}"/>
          </ac:spMkLst>
        </pc:spChg>
        <pc:spChg chg="add del mod">
          <ac:chgData name="魏 星达" userId="ca17b13798aa44f7" providerId="LiveId" clId="{8B2E7DF5-3C4B-7747-84E1-1D004CEBBF04}" dt="2022-10-25T02:07:41.752" v="1525" actId="478"/>
          <ac:spMkLst>
            <pc:docMk/>
            <pc:sldMk cId="313411655" sldId="2730"/>
            <ac:spMk id="14" creationId="{5E5DD57C-825D-DC3D-15D3-527F5BDBF8B5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15" creationId="{9F9B1056-4FAE-7856-BD21-AA14EE1E378B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16" creationId="{FDE80E5C-52DD-2BE4-4E80-7D377FE6E89E}"/>
          </ac:spMkLst>
        </pc:spChg>
        <pc:spChg chg="add del mod">
          <ac:chgData name="魏 星达" userId="ca17b13798aa44f7" providerId="LiveId" clId="{8B2E7DF5-3C4B-7747-84E1-1D004CEBBF04}" dt="2022-10-25T02:19:14.316" v="2085" actId="478"/>
          <ac:spMkLst>
            <pc:docMk/>
            <pc:sldMk cId="313411655" sldId="2730"/>
            <ac:spMk id="17" creationId="{EEBBE826-963C-A4AE-ACF0-71C527A1D333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19" creationId="{59E4C577-DBB8-3B2F-F4C1-16BBFD729B5E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22" creationId="{47645E3F-991B-3114-411D-169E6E7EE013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23" creationId="{20E81AB8-659F-39CE-ED58-DE9654D8B974}"/>
          </ac:spMkLst>
        </pc:spChg>
        <pc:spChg chg="add del mod">
          <ac:chgData name="魏 星达" userId="ca17b13798aa44f7" providerId="LiveId" clId="{8B2E7DF5-3C4B-7747-84E1-1D004CEBBF04}" dt="2022-10-25T02:23:12.502" v="2159" actId="478"/>
          <ac:spMkLst>
            <pc:docMk/>
            <pc:sldMk cId="313411655" sldId="2730"/>
            <ac:spMk id="24" creationId="{0A4C1CDF-D29C-A44C-819C-D4988353E061}"/>
          </ac:spMkLst>
        </pc:spChg>
        <pc:spChg chg="add del mod">
          <ac:chgData name="魏 星达" userId="ca17b13798aa44f7" providerId="LiveId" clId="{8B2E7DF5-3C4B-7747-84E1-1D004CEBBF04}" dt="2022-10-25T02:23:12.502" v="2159" actId="478"/>
          <ac:spMkLst>
            <pc:docMk/>
            <pc:sldMk cId="313411655" sldId="2730"/>
            <ac:spMk id="25" creationId="{6F30EE26-208F-7D87-3E53-E7291F5B3C86}"/>
          </ac:spMkLst>
        </pc:spChg>
        <pc:spChg chg="add del mod">
          <ac:chgData name="魏 星达" userId="ca17b13798aa44f7" providerId="LiveId" clId="{8B2E7DF5-3C4B-7747-84E1-1D004CEBBF04}" dt="2022-10-25T02:23:12.502" v="2159" actId="478"/>
          <ac:spMkLst>
            <pc:docMk/>
            <pc:sldMk cId="313411655" sldId="2730"/>
            <ac:spMk id="26" creationId="{13462551-7E4F-ADC8-3A36-5E7C4B96A2B9}"/>
          </ac:spMkLst>
        </pc:spChg>
        <pc:spChg chg="add del mod">
          <ac:chgData name="魏 星达" userId="ca17b13798aa44f7" providerId="LiveId" clId="{8B2E7DF5-3C4B-7747-84E1-1D004CEBBF04}" dt="2022-10-25T02:23:12.502" v="2159" actId="478"/>
          <ac:spMkLst>
            <pc:docMk/>
            <pc:sldMk cId="313411655" sldId="2730"/>
            <ac:spMk id="27" creationId="{EB9F52EE-4FE4-B0B1-A979-19FFF335E3A0}"/>
          </ac:spMkLst>
        </pc:spChg>
        <pc:spChg chg="add del mod">
          <ac:chgData name="魏 星达" userId="ca17b13798aa44f7" providerId="LiveId" clId="{8B2E7DF5-3C4B-7747-84E1-1D004CEBBF04}" dt="2022-10-25T02:23:12.502" v="2159" actId="478"/>
          <ac:spMkLst>
            <pc:docMk/>
            <pc:sldMk cId="313411655" sldId="2730"/>
            <ac:spMk id="30" creationId="{1A400703-FA60-30C1-3ECD-A99F991951D4}"/>
          </ac:spMkLst>
        </pc:spChg>
        <pc:spChg chg="add del mod">
          <ac:chgData name="魏 星达" userId="ca17b13798aa44f7" providerId="LiveId" clId="{8B2E7DF5-3C4B-7747-84E1-1D004CEBBF04}" dt="2022-10-25T02:23:12.502" v="2159" actId="478"/>
          <ac:spMkLst>
            <pc:docMk/>
            <pc:sldMk cId="313411655" sldId="2730"/>
            <ac:spMk id="31" creationId="{216A74F6-DA7C-88E8-3EEA-731FD52E5D6E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32" creationId="{85C78D1D-8548-8EDC-6CD1-DDF2B03F2303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33" creationId="{6689498A-212E-E53E-1171-1907A4B43135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34" creationId="{D70BE54A-7B3C-9566-06C5-974603672EC6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35" creationId="{27C57E19-084A-47F2-5FEB-49F4DC3C82AB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37" creationId="{E1F20AAD-A606-C7AA-A439-28C296F1A9D9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38" creationId="{EF57EFA5-AAF5-6A8A-9D87-8359C82C5C86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39" creationId="{05D41AEF-5D8B-2AC2-6BA4-0AE64FE39E0B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40" creationId="{DD4AA9FA-699D-6F5E-C9F6-EFE11791B0B4}"/>
          </ac:spMkLst>
        </pc:spChg>
        <pc:spChg chg="add del mod">
          <ac:chgData name="魏 星达" userId="ca17b13798aa44f7" providerId="LiveId" clId="{8B2E7DF5-3C4B-7747-84E1-1D004CEBBF04}" dt="2022-10-25T02:40:16.465" v="2782" actId="478"/>
          <ac:spMkLst>
            <pc:docMk/>
            <pc:sldMk cId="313411655" sldId="2730"/>
            <ac:spMk id="41" creationId="{C4133D82-C2BE-193F-8747-9E7CA6E34D8A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44" creationId="{526083E1-1D4B-B579-5F45-9BC0EE786F0E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45" creationId="{4CD88455-670D-9AEE-CF82-B915F4573E1B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46" creationId="{33990F4F-BEBD-F77C-1785-F7B9B2EB2575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48" creationId="{714692A1-03D9-3EDF-A339-D15C1BDA8346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49" creationId="{698E01CF-46CA-1C2A-2873-EABFB35BBDA7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50" creationId="{CC9F6A00-3219-7E65-6D27-A83A6EA5011B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51" creationId="{8EFAEC99-3042-9AC3-D5E3-857C4703305F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53" creationId="{CC6D0561-ABD3-3CB9-0559-C25A2161B682}"/>
          </ac:spMkLst>
        </pc:spChg>
        <pc:spChg chg="add mod">
          <ac:chgData name="魏 星达" userId="ca17b13798aa44f7" providerId="LiveId" clId="{8B2E7DF5-3C4B-7747-84E1-1D004CEBBF04}" dt="2022-10-26T03:00:54.164" v="5532" actId="20577"/>
          <ac:spMkLst>
            <pc:docMk/>
            <pc:sldMk cId="313411655" sldId="2730"/>
            <ac:spMk id="54" creationId="{1D788796-682E-BCDD-7FB1-BA80C00B781A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55" creationId="{5C881282-3D41-D91F-C28E-4E00E5B4E928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56" creationId="{41EE8B54-2931-07F4-D807-4755525A5A85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57" creationId="{866F6873-18A7-7A81-A1BB-4391DA0A3FFB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59" creationId="{1D7D6C2B-0D9B-E158-EF05-F6B3B90398C2}"/>
          </ac:spMkLst>
        </pc:spChg>
        <pc:spChg chg="add del mod">
          <ac:chgData name="魏 星达" userId="ca17b13798aa44f7" providerId="LiveId" clId="{8B2E7DF5-3C4B-7747-84E1-1D004CEBBF04}" dt="2022-10-26T02:20:36.976" v="3648" actId="478"/>
          <ac:spMkLst>
            <pc:docMk/>
            <pc:sldMk cId="313411655" sldId="2730"/>
            <ac:spMk id="60" creationId="{5EE08961-4D57-62D5-6BB3-10AFF76BE2DF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62" creationId="{4061C445-04A5-54E4-86A9-A238ABD2D70E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63" creationId="{30296C8B-C702-543D-1A53-43632E21E684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64" creationId="{669A7631-5CEC-813A-3C3A-17E96695A1BB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65" creationId="{1C27C898-A825-8CC4-1235-62C0E16EBC6A}"/>
          </ac:spMkLst>
        </pc:spChg>
        <pc:spChg chg="add del mod">
          <ac:chgData name="魏 星达" userId="ca17b13798aa44f7" providerId="LiveId" clId="{8B2E7DF5-3C4B-7747-84E1-1D004CEBBF04}" dt="2022-10-26T02:20:34.538" v="3647" actId="478"/>
          <ac:spMkLst>
            <pc:docMk/>
            <pc:sldMk cId="313411655" sldId="2730"/>
            <ac:spMk id="66" creationId="{FA4575B6-3C7F-8893-F8C0-A03BE7A64E4B}"/>
          </ac:spMkLst>
        </pc:spChg>
        <pc:cxnChg chg="add del mod">
          <ac:chgData name="魏 星达" userId="ca17b13798aa44f7" providerId="LiveId" clId="{8B2E7DF5-3C4B-7747-84E1-1D004CEBBF04}" dt="2022-10-25T02:40:16.465" v="2782" actId="478"/>
          <ac:cxnSpMkLst>
            <pc:docMk/>
            <pc:sldMk cId="313411655" sldId="2730"/>
            <ac:cxnSpMk id="11" creationId="{B9C43638-B440-6F75-A8E1-E857527D5058}"/>
          </ac:cxnSpMkLst>
        </pc:cxnChg>
        <pc:cxnChg chg="add del mod">
          <ac:chgData name="魏 星达" userId="ca17b13798aa44f7" providerId="LiveId" clId="{8B2E7DF5-3C4B-7747-84E1-1D004CEBBF04}" dt="2022-10-25T02:40:16.465" v="2782" actId="478"/>
          <ac:cxnSpMkLst>
            <pc:docMk/>
            <pc:sldMk cId="313411655" sldId="2730"/>
            <ac:cxnSpMk id="20" creationId="{45535B13-7EA8-2FBF-53CB-28F090A722E8}"/>
          </ac:cxnSpMkLst>
        </pc:cxnChg>
        <pc:cxnChg chg="add del mod">
          <ac:chgData name="魏 星达" userId="ca17b13798aa44f7" providerId="LiveId" clId="{8B2E7DF5-3C4B-7747-84E1-1D004CEBBF04}" dt="2022-10-25T02:23:12.502" v="2159" actId="478"/>
          <ac:cxnSpMkLst>
            <pc:docMk/>
            <pc:sldMk cId="313411655" sldId="2730"/>
            <ac:cxnSpMk id="28" creationId="{AF032FC0-798F-A417-D391-B4116DBBDE84}"/>
          </ac:cxnSpMkLst>
        </pc:cxnChg>
        <pc:cxnChg chg="add del mod">
          <ac:chgData name="魏 星达" userId="ca17b13798aa44f7" providerId="LiveId" clId="{8B2E7DF5-3C4B-7747-84E1-1D004CEBBF04}" dt="2022-10-25T02:40:16.465" v="2782" actId="478"/>
          <ac:cxnSpMkLst>
            <pc:docMk/>
            <pc:sldMk cId="313411655" sldId="2730"/>
            <ac:cxnSpMk id="36" creationId="{0899088F-7BEB-55CF-4F4A-AAD43DEC2323}"/>
          </ac:cxnSpMkLst>
        </pc:cxnChg>
        <pc:cxnChg chg="add del mod">
          <ac:chgData name="魏 星达" userId="ca17b13798aa44f7" providerId="LiveId" clId="{8B2E7DF5-3C4B-7747-84E1-1D004CEBBF04}" dt="2022-10-25T02:40:20.028" v="2783" actId="478"/>
          <ac:cxnSpMkLst>
            <pc:docMk/>
            <pc:sldMk cId="313411655" sldId="2730"/>
            <ac:cxnSpMk id="43" creationId="{3AEA3D3F-82F0-2D03-8D15-BA1B5C90C957}"/>
          </ac:cxnSpMkLst>
        </pc:cxnChg>
        <pc:cxnChg chg="add del mod">
          <ac:chgData name="魏 星达" userId="ca17b13798aa44f7" providerId="LiveId" clId="{8B2E7DF5-3C4B-7747-84E1-1D004CEBBF04}" dt="2022-10-26T02:20:34.538" v="3647" actId="478"/>
          <ac:cxnSpMkLst>
            <pc:docMk/>
            <pc:sldMk cId="313411655" sldId="2730"/>
            <ac:cxnSpMk id="47" creationId="{96C9EE53-F68A-E428-6D55-248AFBE1A00D}"/>
          </ac:cxnSpMkLst>
        </pc:cxnChg>
        <pc:cxnChg chg="add del mod">
          <ac:chgData name="魏 星达" userId="ca17b13798aa44f7" providerId="LiveId" clId="{8B2E7DF5-3C4B-7747-84E1-1D004CEBBF04}" dt="2022-10-26T02:20:34.538" v="3647" actId="478"/>
          <ac:cxnSpMkLst>
            <pc:docMk/>
            <pc:sldMk cId="313411655" sldId="2730"/>
            <ac:cxnSpMk id="52" creationId="{13EA339A-06D5-D2DF-F4CD-2954072303AB}"/>
          </ac:cxnSpMkLst>
        </pc:cxnChg>
        <pc:cxnChg chg="add del mod">
          <ac:chgData name="魏 星达" userId="ca17b13798aa44f7" providerId="LiveId" clId="{8B2E7DF5-3C4B-7747-84E1-1D004CEBBF04}" dt="2022-10-26T02:20:34.538" v="3647" actId="478"/>
          <ac:cxnSpMkLst>
            <pc:docMk/>
            <pc:sldMk cId="313411655" sldId="2730"/>
            <ac:cxnSpMk id="58" creationId="{DB9459C7-0693-65EB-F946-01905488A386}"/>
          </ac:cxnSpMkLst>
        </pc:cxnChg>
      </pc:sldChg>
      <pc:sldChg chg="addSp delSp modSp new del mod">
        <pc:chgData name="魏 星达" userId="ca17b13798aa44f7" providerId="LiveId" clId="{8B2E7DF5-3C4B-7747-84E1-1D004CEBBF04}" dt="2022-10-26T02:37:58.739" v="4049" actId="2696"/>
        <pc:sldMkLst>
          <pc:docMk/>
          <pc:sldMk cId="862882428" sldId="2731"/>
        </pc:sldMkLst>
        <pc:spChg chg="mod">
          <ac:chgData name="魏 星达" userId="ca17b13798aa44f7" providerId="LiveId" clId="{8B2E7DF5-3C4B-7747-84E1-1D004CEBBF04}" dt="2022-10-25T02:12:46.846" v="1870" actId="20577"/>
          <ac:spMkLst>
            <pc:docMk/>
            <pc:sldMk cId="862882428" sldId="2731"/>
            <ac:spMk id="2" creationId="{FFA88A10-8318-D305-AE1D-87A055726CB9}"/>
          </ac:spMkLst>
        </pc:spChg>
        <pc:spChg chg="mod">
          <ac:chgData name="魏 星达" userId="ca17b13798aa44f7" providerId="LiveId" clId="{8B2E7DF5-3C4B-7747-84E1-1D004CEBBF04}" dt="2022-10-26T02:32:06.915" v="3967" actId="14100"/>
          <ac:spMkLst>
            <pc:docMk/>
            <pc:sldMk cId="862882428" sldId="2731"/>
            <ac:spMk id="3" creationId="{176E3A57-9053-C2D0-E4C4-545C2365618D}"/>
          </ac:spMkLst>
        </pc:spChg>
        <pc:spChg chg="add mod">
          <ac:chgData name="魏 星达" userId="ca17b13798aa44f7" providerId="LiveId" clId="{8B2E7DF5-3C4B-7747-84E1-1D004CEBBF04}" dt="2022-10-26T02:31:18.109" v="3904" actId="1076"/>
          <ac:spMkLst>
            <pc:docMk/>
            <pc:sldMk cId="862882428" sldId="2731"/>
            <ac:spMk id="5" creationId="{67F42F8D-06AD-5818-0A5C-C56391CBA737}"/>
          </ac:spMkLst>
        </pc:spChg>
        <pc:spChg chg="add mod">
          <ac:chgData name="魏 星达" userId="ca17b13798aa44f7" providerId="LiveId" clId="{8B2E7DF5-3C4B-7747-84E1-1D004CEBBF04}" dt="2022-10-26T02:31:18.109" v="3904" actId="1076"/>
          <ac:spMkLst>
            <pc:docMk/>
            <pc:sldMk cId="862882428" sldId="2731"/>
            <ac:spMk id="6" creationId="{8A36F92A-4A6B-4C1A-4F2E-C89E8E0B4B95}"/>
          </ac:spMkLst>
        </pc:spChg>
        <pc:spChg chg="add mod">
          <ac:chgData name="魏 星达" userId="ca17b13798aa44f7" providerId="LiveId" clId="{8B2E7DF5-3C4B-7747-84E1-1D004CEBBF04}" dt="2022-10-25T02:14:19.073" v="1899" actId="1076"/>
          <ac:spMkLst>
            <pc:docMk/>
            <pc:sldMk cId="862882428" sldId="2731"/>
            <ac:spMk id="7" creationId="{A58B2586-705E-5145-FA53-832DCC31A70B}"/>
          </ac:spMkLst>
        </pc:spChg>
        <pc:spChg chg="add mod">
          <ac:chgData name="魏 星达" userId="ca17b13798aa44f7" providerId="LiveId" clId="{8B2E7DF5-3C4B-7747-84E1-1D004CEBBF04}" dt="2022-10-26T02:31:46.308" v="3961" actId="20577"/>
          <ac:spMkLst>
            <pc:docMk/>
            <pc:sldMk cId="862882428" sldId="2731"/>
            <ac:spMk id="8" creationId="{94CD752D-942C-7B50-58D9-D8B70E00A823}"/>
          </ac:spMkLst>
        </pc:spChg>
        <pc:spChg chg="del mod topLvl">
          <ac:chgData name="魏 星达" userId="ca17b13798aa44f7" providerId="LiveId" clId="{8B2E7DF5-3C4B-7747-84E1-1D004CEBBF04}" dt="2022-10-26T02:37:56.663" v="4048" actId="478"/>
          <ac:spMkLst>
            <pc:docMk/>
            <pc:sldMk cId="862882428" sldId="2731"/>
            <ac:spMk id="10" creationId="{2BC83BB7-01E9-8FD9-FAA8-D9772AD86260}"/>
          </ac:spMkLst>
        </pc:spChg>
        <pc:spChg chg="del mod topLvl">
          <ac:chgData name="魏 星达" userId="ca17b13798aa44f7" providerId="LiveId" clId="{8B2E7DF5-3C4B-7747-84E1-1D004CEBBF04}" dt="2022-10-26T02:37:56.663" v="4048" actId="478"/>
          <ac:spMkLst>
            <pc:docMk/>
            <pc:sldMk cId="862882428" sldId="2731"/>
            <ac:spMk id="11" creationId="{4BFBE33F-9D37-00DB-F130-2B5ACC770347}"/>
          </ac:spMkLst>
        </pc:spChg>
        <pc:spChg chg="add del mod topLvl">
          <ac:chgData name="魏 星达" userId="ca17b13798aa44f7" providerId="LiveId" clId="{8B2E7DF5-3C4B-7747-84E1-1D004CEBBF04}" dt="2022-10-26T02:37:56.663" v="4048" actId="478"/>
          <ac:spMkLst>
            <pc:docMk/>
            <pc:sldMk cId="862882428" sldId="2731"/>
            <ac:spMk id="12" creationId="{A2268DA6-F399-BFC2-29A0-59646B49BDDF}"/>
          </ac:spMkLst>
        </pc:spChg>
        <pc:spChg chg="del mod topLvl">
          <ac:chgData name="魏 星达" userId="ca17b13798aa44f7" providerId="LiveId" clId="{8B2E7DF5-3C4B-7747-84E1-1D004CEBBF04}" dt="2022-10-26T02:37:56.663" v="4048" actId="478"/>
          <ac:spMkLst>
            <pc:docMk/>
            <pc:sldMk cId="862882428" sldId="2731"/>
            <ac:spMk id="13" creationId="{2AD6AD3C-725F-166A-EBA2-B5690ECEF0F4}"/>
          </ac:spMkLst>
        </pc:spChg>
        <pc:spChg chg="del mod topLvl">
          <ac:chgData name="魏 星达" userId="ca17b13798aa44f7" providerId="LiveId" clId="{8B2E7DF5-3C4B-7747-84E1-1D004CEBBF04}" dt="2022-10-25T02:15:03.305" v="1935" actId="478"/>
          <ac:spMkLst>
            <pc:docMk/>
            <pc:sldMk cId="862882428" sldId="2731"/>
            <ac:spMk id="14" creationId="{8F20ABE3-C29B-A492-2A08-051855A3348F}"/>
          </ac:spMkLst>
        </pc:spChg>
        <pc:spChg chg="del mod topLvl">
          <ac:chgData name="魏 星达" userId="ca17b13798aa44f7" providerId="LiveId" clId="{8B2E7DF5-3C4B-7747-84E1-1D004CEBBF04}" dt="2022-10-26T02:37:56.663" v="4048" actId="478"/>
          <ac:spMkLst>
            <pc:docMk/>
            <pc:sldMk cId="862882428" sldId="2731"/>
            <ac:spMk id="15" creationId="{37DF9A82-9DE4-0A60-1114-3EC5C9B5FB4B}"/>
          </ac:spMkLst>
        </pc:spChg>
        <pc:spChg chg="del mod topLvl">
          <ac:chgData name="魏 星达" userId="ca17b13798aa44f7" providerId="LiveId" clId="{8B2E7DF5-3C4B-7747-84E1-1D004CEBBF04}" dt="2022-10-26T02:37:56.663" v="4048" actId="478"/>
          <ac:spMkLst>
            <pc:docMk/>
            <pc:sldMk cId="862882428" sldId="2731"/>
            <ac:spMk id="16" creationId="{B262EBAF-4EA4-AA19-632F-7E495D8CD2B6}"/>
          </ac:spMkLst>
        </pc:spChg>
        <pc:spChg chg="del mod topLvl">
          <ac:chgData name="魏 星达" userId="ca17b13798aa44f7" providerId="LiveId" clId="{8B2E7DF5-3C4B-7747-84E1-1D004CEBBF04}" dt="2022-10-25T02:15:02.086" v="1934" actId="478"/>
          <ac:spMkLst>
            <pc:docMk/>
            <pc:sldMk cId="862882428" sldId="2731"/>
            <ac:spMk id="17" creationId="{1D3876D1-A1D5-A6C2-3163-A38675CC962F}"/>
          </ac:spMkLst>
        </pc:spChg>
        <pc:spChg chg="del mod topLvl">
          <ac:chgData name="魏 星达" userId="ca17b13798aa44f7" providerId="LiveId" clId="{8B2E7DF5-3C4B-7747-84E1-1D004CEBBF04}" dt="2022-10-25T02:15:00.926" v="1933" actId="478"/>
          <ac:spMkLst>
            <pc:docMk/>
            <pc:sldMk cId="862882428" sldId="2731"/>
            <ac:spMk id="18" creationId="{5B01E2D1-F092-51F5-C797-5285692189AE}"/>
          </ac:spMkLst>
        </pc:spChg>
        <pc:spChg chg="del mod topLvl">
          <ac:chgData name="魏 星达" userId="ca17b13798aa44f7" providerId="LiveId" clId="{8B2E7DF5-3C4B-7747-84E1-1D004CEBBF04}" dt="2022-10-25T02:14:59.775" v="1931" actId="478"/>
          <ac:spMkLst>
            <pc:docMk/>
            <pc:sldMk cId="862882428" sldId="2731"/>
            <ac:spMk id="19" creationId="{3F6C33E1-70AF-CEBC-D48A-277122C13333}"/>
          </ac:spMkLst>
        </pc:spChg>
        <pc:spChg chg="del mod topLvl">
          <ac:chgData name="魏 星达" userId="ca17b13798aa44f7" providerId="LiveId" clId="{8B2E7DF5-3C4B-7747-84E1-1D004CEBBF04}" dt="2022-10-25T02:14:57.851" v="1929" actId="478"/>
          <ac:spMkLst>
            <pc:docMk/>
            <pc:sldMk cId="862882428" sldId="2731"/>
            <ac:spMk id="24" creationId="{EE09660B-D60A-F598-E9AC-F61D03316A2B}"/>
          </ac:spMkLst>
        </pc:spChg>
        <pc:spChg chg="add del mod">
          <ac:chgData name="魏 星达" userId="ca17b13798aa44f7" providerId="LiveId" clId="{8B2E7DF5-3C4B-7747-84E1-1D004CEBBF04}" dt="2022-10-25T02:25:30.564" v="2275" actId="478"/>
          <ac:spMkLst>
            <pc:docMk/>
            <pc:sldMk cId="862882428" sldId="2731"/>
            <ac:spMk id="27" creationId="{AA582773-06BA-E23D-AAC6-B48F595EA171}"/>
          </ac:spMkLst>
        </pc:spChg>
        <pc:spChg chg="add del mod">
          <ac:chgData name="魏 星达" userId="ca17b13798aa44f7" providerId="LiveId" clId="{8B2E7DF5-3C4B-7747-84E1-1D004CEBBF04}" dt="2022-10-25T02:25:30.564" v="2275" actId="478"/>
          <ac:spMkLst>
            <pc:docMk/>
            <pc:sldMk cId="862882428" sldId="2731"/>
            <ac:spMk id="28" creationId="{0AACA18A-4A58-8EC3-1655-E343191620EA}"/>
          </ac:spMkLst>
        </pc:spChg>
        <pc:spChg chg="add del mod">
          <ac:chgData name="魏 星达" userId="ca17b13798aa44f7" providerId="LiveId" clId="{8B2E7DF5-3C4B-7747-84E1-1D004CEBBF04}" dt="2022-10-26T02:37:56.663" v="4048" actId="478"/>
          <ac:spMkLst>
            <pc:docMk/>
            <pc:sldMk cId="862882428" sldId="2731"/>
            <ac:spMk id="29" creationId="{BC80225A-76D5-2F99-FAA6-DF528667C609}"/>
          </ac:spMkLst>
        </pc:spChg>
        <pc:spChg chg="add del mod">
          <ac:chgData name="魏 星达" userId="ca17b13798aa44f7" providerId="LiveId" clId="{8B2E7DF5-3C4B-7747-84E1-1D004CEBBF04}" dt="2022-10-26T02:37:56.663" v="4048" actId="478"/>
          <ac:spMkLst>
            <pc:docMk/>
            <pc:sldMk cId="862882428" sldId="2731"/>
            <ac:spMk id="30" creationId="{2B5421C5-9E9C-0832-842F-C526371A8528}"/>
          </ac:spMkLst>
        </pc:spChg>
        <pc:spChg chg="add del">
          <ac:chgData name="魏 星达" userId="ca17b13798aa44f7" providerId="LiveId" clId="{8B2E7DF5-3C4B-7747-84E1-1D004CEBBF04}" dt="2022-10-25T02:16:43.578" v="1975" actId="22"/>
          <ac:spMkLst>
            <pc:docMk/>
            <pc:sldMk cId="862882428" sldId="2731"/>
            <ac:spMk id="35" creationId="{60EBCD16-B5A4-E69C-FA0A-38109DEA4DCC}"/>
          </ac:spMkLst>
        </pc:spChg>
        <pc:spChg chg="add del mod">
          <ac:chgData name="魏 星达" userId="ca17b13798aa44f7" providerId="LiveId" clId="{8B2E7DF5-3C4B-7747-84E1-1D004CEBBF04}" dt="2022-10-25T02:25:30.564" v="2275" actId="478"/>
          <ac:spMkLst>
            <pc:docMk/>
            <pc:sldMk cId="862882428" sldId="2731"/>
            <ac:spMk id="37" creationId="{6A8F2A6B-2159-5C65-A8CF-8C2AF5D0851A}"/>
          </ac:spMkLst>
        </pc:spChg>
        <pc:spChg chg="add del mod">
          <ac:chgData name="魏 星达" userId="ca17b13798aa44f7" providerId="LiveId" clId="{8B2E7DF5-3C4B-7747-84E1-1D004CEBBF04}" dt="2022-10-26T02:37:56.663" v="4048" actId="478"/>
          <ac:spMkLst>
            <pc:docMk/>
            <pc:sldMk cId="862882428" sldId="2731"/>
            <ac:spMk id="40" creationId="{40199303-C750-BFCC-AF36-C8DD922AF69B}"/>
          </ac:spMkLst>
        </pc:spChg>
        <pc:spChg chg="add del mod">
          <ac:chgData name="魏 星达" userId="ca17b13798aa44f7" providerId="LiveId" clId="{8B2E7DF5-3C4B-7747-84E1-1D004CEBBF04}" dt="2022-10-26T02:37:56.663" v="4048" actId="478"/>
          <ac:spMkLst>
            <pc:docMk/>
            <pc:sldMk cId="862882428" sldId="2731"/>
            <ac:spMk id="41" creationId="{20D33EF5-CB2A-6286-E147-6B921CD13C33}"/>
          </ac:spMkLst>
        </pc:spChg>
        <pc:spChg chg="add del mod">
          <ac:chgData name="魏 星达" userId="ca17b13798aa44f7" providerId="LiveId" clId="{8B2E7DF5-3C4B-7747-84E1-1D004CEBBF04}" dt="2022-10-26T02:32:00.364" v="3964" actId="478"/>
          <ac:spMkLst>
            <pc:docMk/>
            <pc:sldMk cId="862882428" sldId="2731"/>
            <ac:spMk id="43" creationId="{BF595E34-6B42-28E5-854E-78F61AE304EE}"/>
          </ac:spMkLst>
        </pc:spChg>
        <pc:grpChg chg="add del mod">
          <ac:chgData name="魏 星达" userId="ca17b13798aa44f7" providerId="LiveId" clId="{8B2E7DF5-3C4B-7747-84E1-1D004CEBBF04}" dt="2022-10-25T02:14:51.027" v="1926" actId="165"/>
          <ac:grpSpMkLst>
            <pc:docMk/>
            <pc:sldMk cId="862882428" sldId="2731"/>
            <ac:grpSpMk id="9" creationId="{99EDD113-7E03-5B59-EE19-2AD4524ABB93}"/>
          </ac:grpSpMkLst>
        </pc:grpChg>
        <pc:cxnChg chg="del mod topLvl">
          <ac:chgData name="魏 星达" userId="ca17b13798aa44f7" providerId="LiveId" clId="{8B2E7DF5-3C4B-7747-84E1-1D004CEBBF04}" dt="2022-10-26T02:37:56.663" v="4048" actId="478"/>
          <ac:cxnSpMkLst>
            <pc:docMk/>
            <pc:sldMk cId="862882428" sldId="2731"/>
            <ac:cxnSpMk id="20" creationId="{01062A0D-EEA7-E3EF-605B-6102A10D8A0A}"/>
          </ac:cxnSpMkLst>
        </pc:cxnChg>
        <pc:cxnChg chg="del mod topLvl">
          <ac:chgData name="魏 星达" userId="ca17b13798aa44f7" providerId="LiveId" clId="{8B2E7DF5-3C4B-7747-84E1-1D004CEBBF04}" dt="2022-10-26T02:37:56.663" v="4048" actId="478"/>
          <ac:cxnSpMkLst>
            <pc:docMk/>
            <pc:sldMk cId="862882428" sldId="2731"/>
            <ac:cxnSpMk id="21" creationId="{817D50D4-FBA0-E4EF-098D-725CFFB3BB77}"/>
          </ac:cxnSpMkLst>
        </pc:cxnChg>
        <pc:cxnChg chg="add del mod topLvl">
          <ac:chgData name="魏 星达" userId="ca17b13798aa44f7" providerId="LiveId" clId="{8B2E7DF5-3C4B-7747-84E1-1D004CEBBF04}" dt="2022-10-26T02:37:56.663" v="4048" actId="478"/>
          <ac:cxnSpMkLst>
            <pc:docMk/>
            <pc:sldMk cId="862882428" sldId="2731"/>
            <ac:cxnSpMk id="22" creationId="{EBEC6DE6-0D63-F570-59DE-360EB1D2B387}"/>
          </ac:cxnSpMkLst>
        </pc:cxnChg>
        <pc:cxnChg chg="add del mod topLvl">
          <ac:chgData name="魏 星达" userId="ca17b13798aa44f7" providerId="LiveId" clId="{8B2E7DF5-3C4B-7747-84E1-1D004CEBBF04}" dt="2022-10-26T02:37:56.663" v="4048" actId="478"/>
          <ac:cxnSpMkLst>
            <pc:docMk/>
            <pc:sldMk cId="862882428" sldId="2731"/>
            <ac:cxnSpMk id="23" creationId="{F761381E-E095-DD15-B783-FCA5FB1B370A}"/>
          </ac:cxnSpMkLst>
        </pc:cxnChg>
        <pc:cxnChg chg="add mod">
          <ac:chgData name="魏 星达" userId="ca17b13798aa44f7" providerId="LiveId" clId="{8B2E7DF5-3C4B-7747-84E1-1D004CEBBF04}" dt="2022-10-25T02:18:10.450" v="2036" actId="692"/>
          <ac:cxnSpMkLst>
            <pc:docMk/>
            <pc:sldMk cId="862882428" sldId="2731"/>
            <ac:cxnSpMk id="39" creationId="{1D34536B-7ABF-67D8-265C-3D6EC8638045}"/>
          </ac:cxnSpMkLst>
        </pc:cxnChg>
      </pc:sldChg>
      <pc:sldChg chg="addSp delSp modSp new mod delAnim modAnim">
        <pc:chgData name="魏 星达" userId="ca17b13798aa44f7" providerId="LiveId" clId="{8B2E7DF5-3C4B-7747-84E1-1D004CEBBF04}" dt="2022-10-26T07:23:11.306" v="7641" actId="20577"/>
        <pc:sldMkLst>
          <pc:docMk/>
          <pc:sldMk cId="2295415220" sldId="2732"/>
        </pc:sldMkLst>
        <pc:spChg chg="add mod">
          <ac:chgData name="魏 星达" userId="ca17b13798aa44f7" providerId="LiveId" clId="{8B2E7DF5-3C4B-7747-84E1-1D004CEBBF04}" dt="2022-10-26T02:37:05.605" v="3999" actId="14100"/>
          <ac:spMkLst>
            <pc:docMk/>
            <pc:sldMk cId="2295415220" sldId="2732"/>
            <ac:spMk id="2" creationId="{4B71D778-6509-90B4-574A-B39BA6AC5A27}"/>
          </ac:spMkLst>
        </pc:spChg>
        <pc:spChg chg="del">
          <ac:chgData name="魏 星达" userId="ca17b13798aa44f7" providerId="LiveId" clId="{8B2E7DF5-3C4B-7747-84E1-1D004CEBBF04}" dt="2022-10-25T02:18:31.585" v="2038" actId="478"/>
          <ac:spMkLst>
            <pc:docMk/>
            <pc:sldMk cId="2295415220" sldId="2732"/>
            <ac:spMk id="2" creationId="{A8D7BE71-32FB-0C3D-1478-C9F9F4BAF017}"/>
          </ac:spMkLst>
        </pc:spChg>
        <pc:spChg chg="add del mod">
          <ac:chgData name="魏 星达" userId="ca17b13798aa44f7" providerId="LiveId" clId="{8B2E7DF5-3C4B-7747-84E1-1D004CEBBF04}" dt="2022-10-26T02:36:59.755" v="3997" actId="478"/>
          <ac:spMkLst>
            <pc:docMk/>
            <pc:sldMk cId="2295415220" sldId="2732"/>
            <ac:spMk id="3" creationId="{1D25F4FA-B552-0218-9471-4CF5A81BB81C}"/>
          </ac:spMkLst>
        </pc:spChg>
        <pc:spChg chg="del">
          <ac:chgData name="魏 星达" userId="ca17b13798aa44f7" providerId="LiveId" clId="{8B2E7DF5-3C4B-7747-84E1-1D004CEBBF04}" dt="2022-10-25T02:18:31.585" v="2038" actId="478"/>
          <ac:spMkLst>
            <pc:docMk/>
            <pc:sldMk cId="2295415220" sldId="2732"/>
            <ac:spMk id="3" creationId="{597D0CCD-194D-1AA2-EEAD-1F8055101530}"/>
          </ac:spMkLst>
        </pc:spChg>
        <pc:spChg chg="add del mod">
          <ac:chgData name="魏 星达" userId="ca17b13798aa44f7" providerId="LiveId" clId="{8B2E7DF5-3C4B-7747-84E1-1D004CEBBF04}" dt="2022-10-26T02:36:49.006" v="3994" actId="478"/>
          <ac:spMkLst>
            <pc:docMk/>
            <pc:sldMk cId="2295415220" sldId="2732"/>
            <ac:spMk id="5" creationId="{79D91EEA-2433-E322-1A9A-4F84E3891511}"/>
          </ac:spMkLst>
        </pc:spChg>
        <pc:spChg chg="add del mod">
          <ac:chgData name="魏 星达" userId="ca17b13798aa44f7" providerId="LiveId" clId="{8B2E7DF5-3C4B-7747-84E1-1D004CEBBF04}" dt="2022-10-25T02:25:10.531" v="2269" actId="478"/>
          <ac:spMkLst>
            <pc:docMk/>
            <pc:sldMk cId="2295415220" sldId="2732"/>
            <ac:spMk id="5" creationId="{C5CCDBFE-D389-C253-DEF9-65995C9FF8C4}"/>
          </ac:spMkLst>
        </pc:spChg>
        <pc:spChg chg="add del mod">
          <ac:chgData name="魏 星达" userId="ca17b13798aa44f7" providerId="LiveId" clId="{8B2E7DF5-3C4B-7747-84E1-1D004CEBBF04}" dt="2022-10-25T02:25:10.531" v="2269" actId="478"/>
          <ac:spMkLst>
            <pc:docMk/>
            <pc:sldMk cId="2295415220" sldId="2732"/>
            <ac:spMk id="6" creationId="{84AC3C94-D55E-D109-5AFF-D49CA7A12B86}"/>
          </ac:spMkLst>
        </pc:spChg>
        <pc:spChg chg="add del mod">
          <ac:chgData name="魏 星达" userId="ca17b13798aa44f7" providerId="LiveId" clId="{8B2E7DF5-3C4B-7747-84E1-1D004CEBBF04}" dt="2022-10-26T02:36:56.463" v="3996" actId="478"/>
          <ac:spMkLst>
            <pc:docMk/>
            <pc:sldMk cId="2295415220" sldId="2732"/>
            <ac:spMk id="6" creationId="{C8A3C39A-79AA-DBE1-ECA3-925E72350429}"/>
          </ac:spMkLst>
        </pc:spChg>
        <pc:spChg chg="add del mod">
          <ac:chgData name="魏 星达" userId="ca17b13798aa44f7" providerId="LiveId" clId="{8B2E7DF5-3C4B-7747-84E1-1D004CEBBF04}" dt="2022-10-25T02:25:10.531" v="2269" actId="478"/>
          <ac:spMkLst>
            <pc:docMk/>
            <pc:sldMk cId="2295415220" sldId="2732"/>
            <ac:spMk id="7" creationId="{531C3F69-1535-CE56-FAFD-BAF594D7AB53}"/>
          </ac:spMkLst>
        </pc:spChg>
        <pc:spChg chg="add mod">
          <ac:chgData name="魏 星达" userId="ca17b13798aa44f7" providerId="LiveId" clId="{8B2E7DF5-3C4B-7747-84E1-1D004CEBBF04}" dt="2022-10-26T02:37:10.141" v="4000" actId="1076"/>
          <ac:spMkLst>
            <pc:docMk/>
            <pc:sldMk cId="2295415220" sldId="2732"/>
            <ac:spMk id="7" creationId="{C2353F55-C11A-19A6-284E-D6CA5A87A88D}"/>
          </ac:spMkLst>
        </pc:spChg>
        <pc:spChg chg="add del mod">
          <ac:chgData name="魏 星达" userId="ca17b13798aa44f7" providerId="LiveId" clId="{8B2E7DF5-3C4B-7747-84E1-1D004CEBBF04}" dt="2022-10-25T02:25:10.531" v="2269" actId="478"/>
          <ac:spMkLst>
            <pc:docMk/>
            <pc:sldMk cId="2295415220" sldId="2732"/>
            <ac:spMk id="8" creationId="{4C7C524B-E6E4-9E08-16A4-091A9574A180}"/>
          </ac:spMkLst>
        </pc:spChg>
        <pc:spChg chg="add mod">
          <ac:chgData name="魏 星达" userId="ca17b13798aa44f7" providerId="LiveId" clId="{8B2E7DF5-3C4B-7747-84E1-1D004CEBBF04}" dt="2022-10-26T02:37:10.141" v="4000" actId="1076"/>
          <ac:spMkLst>
            <pc:docMk/>
            <pc:sldMk cId="2295415220" sldId="2732"/>
            <ac:spMk id="8" creationId="{9EB5CBB7-F1CB-85A9-C137-1A033A404901}"/>
          </ac:spMkLst>
        </pc:spChg>
        <pc:spChg chg="add del mod">
          <ac:chgData name="魏 星达" userId="ca17b13798aa44f7" providerId="LiveId" clId="{8B2E7DF5-3C4B-7747-84E1-1D004CEBBF04}" dt="2022-10-25T02:25:10.531" v="2269" actId="478"/>
          <ac:spMkLst>
            <pc:docMk/>
            <pc:sldMk cId="2295415220" sldId="2732"/>
            <ac:spMk id="9" creationId="{E7C0CE1D-640F-8E2A-19B6-D2C0AB55B3D4}"/>
          </ac:spMkLst>
        </pc:spChg>
        <pc:spChg chg="add del mod">
          <ac:chgData name="魏 星达" userId="ca17b13798aa44f7" providerId="LiveId" clId="{8B2E7DF5-3C4B-7747-84E1-1D004CEBBF04}" dt="2022-10-25T02:25:10.531" v="2269" actId="478"/>
          <ac:spMkLst>
            <pc:docMk/>
            <pc:sldMk cId="2295415220" sldId="2732"/>
            <ac:spMk id="10" creationId="{59150F30-B69F-480B-A414-78BC6409EA46}"/>
          </ac:spMkLst>
        </pc:spChg>
        <pc:spChg chg="add del mod">
          <ac:chgData name="魏 星达" userId="ca17b13798aa44f7" providerId="LiveId" clId="{8B2E7DF5-3C4B-7747-84E1-1D004CEBBF04}" dt="2022-10-26T02:36:49.006" v="3994" actId="478"/>
          <ac:spMkLst>
            <pc:docMk/>
            <pc:sldMk cId="2295415220" sldId="2732"/>
            <ac:spMk id="13" creationId="{C8E5C757-4C82-21FE-2864-C19884F989B2}"/>
          </ac:spMkLst>
        </pc:spChg>
        <pc:spChg chg="add del mod">
          <ac:chgData name="魏 星达" userId="ca17b13798aa44f7" providerId="LiveId" clId="{8B2E7DF5-3C4B-7747-84E1-1D004CEBBF04}" dt="2022-10-26T02:36:49.006" v="3994" actId="478"/>
          <ac:spMkLst>
            <pc:docMk/>
            <pc:sldMk cId="2295415220" sldId="2732"/>
            <ac:spMk id="14" creationId="{0042865C-7950-D680-1C12-9CD16EFE546C}"/>
          </ac:spMkLst>
        </pc:spChg>
        <pc:spChg chg="add del mod">
          <ac:chgData name="魏 星达" userId="ca17b13798aa44f7" providerId="LiveId" clId="{8B2E7DF5-3C4B-7747-84E1-1D004CEBBF04}" dt="2022-10-25T02:24:52.950" v="2248" actId="478"/>
          <ac:spMkLst>
            <pc:docMk/>
            <pc:sldMk cId="2295415220" sldId="2732"/>
            <ac:spMk id="15" creationId="{24C18C1E-49F5-2503-637D-0CFE417B9B23}"/>
          </ac:spMkLst>
        </pc:spChg>
        <pc:spChg chg="add mod">
          <ac:chgData name="魏 星达" userId="ca17b13798aa44f7" providerId="LiveId" clId="{8B2E7DF5-3C4B-7747-84E1-1D004CEBBF04}" dt="2022-10-26T02:48:03.864" v="4575" actId="20577"/>
          <ac:spMkLst>
            <pc:docMk/>
            <pc:sldMk cId="2295415220" sldId="2732"/>
            <ac:spMk id="15" creationId="{BAB64D4E-EE24-AB52-C337-E40C854D17B8}"/>
          </ac:spMkLst>
        </pc:spChg>
        <pc:spChg chg="add del mod">
          <ac:chgData name="魏 星达" userId="ca17b13798aa44f7" providerId="LiveId" clId="{8B2E7DF5-3C4B-7747-84E1-1D004CEBBF04}" dt="2022-10-25T02:24:52.950" v="2248" actId="478"/>
          <ac:spMkLst>
            <pc:docMk/>
            <pc:sldMk cId="2295415220" sldId="2732"/>
            <ac:spMk id="16" creationId="{90675508-10AE-D0B7-C2E2-72B2B3D3302A}"/>
          </ac:spMkLst>
        </pc:spChg>
        <pc:spChg chg="add mod">
          <ac:chgData name="魏 星达" userId="ca17b13798aa44f7" providerId="LiveId" clId="{8B2E7DF5-3C4B-7747-84E1-1D004CEBBF04}" dt="2022-10-26T02:48:02.308" v="4571" actId="20577"/>
          <ac:spMkLst>
            <pc:docMk/>
            <pc:sldMk cId="2295415220" sldId="2732"/>
            <ac:spMk id="16" creationId="{9A03A140-DAA9-4526-5698-FB8D333DC018}"/>
          </ac:spMkLst>
        </pc:spChg>
        <pc:spChg chg="add mod">
          <ac:chgData name="魏 星达" userId="ca17b13798aa44f7" providerId="LiveId" clId="{8B2E7DF5-3C4B-7747-84E1-1D004CEBBF04}" dt="2022-10-26T02:33:50.693" v="3979" actId="1076"/>
          <ac:spMkLst>
            <pc:docMk/>
            <pc:sldMk cId="2295415220" sldId="2732"/>
            <ac:spMk id="17" creationId="{141EA798-8D7E-B082-628C-3EA308594417}"/>
          </ac:spMkLst>
        </pc:spChg>
        <pc:spChg chg="add del mod">
          <ac:chgData name="魏 星达" userId="ca17b13798aa44f7" providerId="LiveId" clId="{8B2E7DF5-3C4B-7747-84E1-1D004CEBBF04}" dt="2022-10-25T02:25:10.531" v="2269" actId="478"/>
          <ac:spMkLst>
            <pc:docMk/>
            <pc:sldMk cId="2295415220" sldId="2732"/>
            <ac:spMk id="17" creationId="{D6EBEA72-8450-629B-C692-59C682ABB849}"/>
          </ac:spMkLst>
        </pc:spChg>
        <pc:spChg chg="add mod">
          <ac:chgData name="魏 星达" userId="ca17b13798aa44f7" providerId="LiveId" clId="{8B2E7DF5-3C4B-7747-84E1-1D004CEBBF04}" dt="2022-10-26T02:47:59.525" v="4567" actId="20577"/>
          <ac:spMkLst>
            <pc:docMk/>
            <pc:sldMk cId="2295415220" sldId="2732"/>
            <ac:spMk id="18" creationId="{B2F15C16-4D9B-F02E-72E7-A5028C54E187}"/>
          </ac:spMkLst>
        </pc:spChg>
        <pc:spChg chg="add del mod">
          <ac:chgData name="魏 星达" userId="ca17b13798aa44f7" providerId="LiveId" clId="{8B2E7DF5-3C4B-7747-84E1-1D004CEBBF04}" dt="2022-10-25T02:25:10.531" v="2269" actId="478"/>
          <ac:spMkLst>
            <pc:docMk/>
            <pc:sldMk cId="2295415220" sldId="2732"/>
            <ac:spMk id="18" creationId="{DE353189-ED23-8F2E-BC1F-22035498FE88}"/>
          </ac:spMkLst>
        </pc:spChg>
        <pc:spChg chg="add del mod">
          <ac:chgData name="魏 星达" userId="ca17b13798aa44f7" providerId="LiveId" clId="{8B2E7DF5-3C4B-7747-84E1-1D004CEBBF04}" dt="2022-10-25T02:24:52.950" v="2248" actId="478"/>
          <ac:spMkLst>
            <pc:docMk/>
            <pc:sldMk cId="2295415220" sldId="2732"/>
            <ac:spMk id="19" creationId="{2099FE68-2C9C-04CE-EA98-165720228427}"/>
          </ac:spMkLst>
        </pc:spChg>
        <pc:spChg chg="add mod">
          <ac:chgData name="魏 星达" userId="ca17b13798aa44f7" providerId="LiveId" clId="{8B2E7DF5-3C4B-7747-84E1-1D004CEBBF04}" dt="2022-10-26T02:37:46.047" v="4046" actId="1076"/>
          <ac:spMkLst>
            <pc:docMk/>
            <pc:sldMk cId="2295415220" sldId="2732"/>
            <ac:spMk id="19" creationId="{93D7D02F-5ADE-0058-5763-098F4263BDEF}"/>
          </ac:spMkLst>
        </pc:spChg>
        <pc:spChg chg="add mod">
          <ac:chgData name="魏 星达" userId="ca17b13798aa44f7" providerId="LiveId" clId="{8B2E7DF5-3C4B-7747-84E1-1D004CEBBF04}" dt="2022-10-26T02:48:07.571" v="4583" actId="20577"/>
          <ac:spMkLst>
            <pc:docMk/>
            <pc:sldMk cId="2295415220" sldId="2732"/>
            <ac:spMk id="20" creationId="{50621D6F-A8BC-AD18-85BB-6A6BFBFFB1C5}"/>
          </ac:spMkLst>
        </pc:spChg>
        <pc:spChg chg="add mod">
          <ac:chgData name="魏 星达" userId="ca17b13798aa44f7" providerId="LiveId" clId="{8B2E7DF5-3C4B-7747-84E1-1D004CEBBF04}" dt="2022-10-25T02:20:49.761" v="2115" actId="1076"/>
          <ac:spMkLst>
            <pc:docMk/>
            <pc:sldMk cId="2295415220" sldId="2732"/>
            <ac:spMk id="21" creationId="{AE6108D7-1DEE-5970-6704-712E962BEA31}"/>
          </ac:spMkLst>
        </pc:spChg>
        <pc:spChg chg="add mod">
          <ac:chgData name="魏 星达" userId="ca17b13798aa44f7" providerId="LiveId" clId="{8B2E7DF5-3C4B-7747-84E1-1D004CEBBF04}" dt="2022-10-25T02:25:16.656" v="2272" actId="1076"/>
          <ac:spMkLst>
            <pc:docMk/>
            <pc:sldMk cId="2295415220" sldId="2732"/>
            <ac:spMk id="22" creationId="{9B6D934B-0026-DE1C-82B9-9D7FCD2A4B09}"/>
          </ac:spMkLst>
        </pc:spChg>
        <pc:spChg chg="add del mod">
          <ac:chgData name="魏 星达" userId="ca17b13798aa44f7" providerId="LiveId" clId="{8B2E7DF5-3C4B-7747-84E1-1D004CEBBF04}" dt="2022-10-25T02:21:37.277" v="2153" actId="478"/>
          <ac:spMkLst>
            <pc:docMk/>
            <pc:sldMk cId="2295415220" sldId="2732"/>
            <ac:spMk id="23" creationId="{F3739728-8BA4-8F3F-1648-68D4B6C9B4AA}"/>
          </ac:spMkLst>
        </pc:spChg>
        <pc:spChg chg="add del mod">
          <ac:chgData name="魏 星达" userId="ca17b13798aa44f7" providerId="LiveId" clId="{8B2E7DF5-3C4B-7747-84E1-1D004CEBBF04}" dt="2022-10-25T02:21:39.618" v="2154" actId="478"/>
          <ac:spMkLst>
            <pc:docMk/>
            <pc:sldMk cId="2295415220" sldId="2732"/>
            <ac:spMk id="24" creationId="{5A795FB1-6E77-F674-C0EC-E0F1C64E26D5}"/>
          </ac:spMkLst>
        </pc:spChg>
        <pc:spChg chg="add mod">
          <ac:chgData name="魏 星达" userId="ca17b13798aa44f7" providerId="LiveId" clId="{8B2E7DF5-3C4B-7747-84E1-1D004CEBBF04}" dt="2022-10-26T07:23:09.404" v="7639" actId="20577"/>
          <ac:spMkLst>
            <pc:docMk/>
            <pc:sldMk cId="2295415220" sldId="2732"/>
            <ac:spMk id="24" creationId="{FF94D653-A62D-2C94-D8BC-37E97A1917B6}"/>
          </ac:spMkLst>
        </pc:spChg>
        <pc:spChg chg="add del mod">
          <ac:chgData name="魏 星达" userId="ca17b13798aa44f7" providerId="LiveId" clId="{8B2E7DF5-3C4B-7747-84E1-1D004CEBBF04}" dt="2022-10-25T02:21:47.550" v="2156" actId="478"/>
          <ac:spMkLst>
            <pc:docMk/>
            <pc:sldMk cId="2295415220" sldId="2732"/>
            <ac:spMk id="25" creationId="{BE38DB34-EFF0-112B-CC74-2689BA52EF9E}"/>
          </ac:spMkLst>
        </pc:spChg>
        <pc:spChg chg="add mod">
          <ac:chgData name="魏 星达" userId="ca17b13798aa44f7" providerId="LiveId" clId="{8B2E7DF5-3C4B-7747-84E1-1D004CEBBF04}" dt="2022-10-26T07:23:11.306" v="7641" actId="20577"/>
          <ac:spMkLst>
            <pc:docMk/>
            <pc:sldMk cId="2295415220" sldId="2732"/>
            <ac:spMk id="25" creationId="{CF1ECD22-8280-8930-1D0A-2BD941DD0DA2}"/>
          </ac:spMkLst>
        </pc:spChg>
        <pc:spChg chg="add del mod">
          <ac:chgData name="魏 星达" userId="ca17b13798aa44f7" providerId="LiveId" clId="{8B2E7DF5-3C4B-7747-84E1-1D004CEBBF04}" dt="2022-10-25T02:23:31.802" v="2163" actId="478"/>
          <ac:spMkLst>
            <pc:docMk/>
            <pc:sldMk cId="2295415220" sldId="2732"/>
            <ac:spMk id="26" creationId="{5F52329C-1CD6-5880-4581-E9D6390B3B75}"/>
          </ac:spMkLst>
        </pc:spChg>
        <pc:spChg chg="add del mod">
          <ac:chgData name="魏 星达" userId="ca17b13798aa44f7" providerId="LiveId" clId="{8B2E7DF5-3C4B-7747-84E1-1D004CEBBF04}" dt="2022-10-25T02:23:31.802" v="2163" actId="478"/>
          <ac:spMkLst>
            <pc:docMk/>
            <pc:sldMk cId="2295415220" sldId="2732"/>
            <ac:spMk id="27" creationId="{61D3B342-9175-3C15-B320-A05F2DAE7A43}"/>
          </ac:spMkLst>
        </pc:spChg>
        <pc:spChg chg="add del mod">
          <ac:chgData name="魏 星达" userId="ca17b13798aa44f7" providerId="LiveId" clId="{8B2E7DF5-3C4B-7747-84E1-1D004CEBBF04}" dt="2022-10-26T02:42:41.522" v="4402" actId="478"/>
          <ac:spMkLst>
            <pc:docMk/>
            <pc:sldMk cId="2295415220" sldId="2732"/>
            <ac:spMk id="27" creationId="{CFE1AB82-B378-E6FC-DCE5-57DD27C18B04}"/>
          </ac:spMkLst>
        </pc:spChg>
        <pc:spChg chg="add del mod">
          <ac:chgData name="魏 星达" userId="ca17b13798aa44f7" providerId="LiveId" clId="{8B2E7DF5-3C4B-7747-84E1-1D004CEBBF04}" dt="2022-10-25T02:26:16.690" v="2292" actId="478"/>
          <ac:spMkLst>
            <pc:docMk/>
            <pc:sldMk cId="2295415220" sldId="2732"/>
            <ac:spMk id="28" creationId="{80514717-90E9-1C51-4304-AA23C5C208DC}"/>
          </ac:spMkLst>
        </pc:spChg>
        <pc:spChg chg="add mod">
          <ac:chgData name="魏 星达" userId="ca17b13798aa44f7" providerId="LiveId" clId="{8B2E7DF5-3C4B-7747-84E1-1D004CEBBF04}" dt="2022-10-26T02:48:49.281" v="4595" actId="1076"/>
          <ac:spMkLst>
            <pc:docMk/>
            <pc:sldMk cId="2295415220" sldId="2732"/>
            <ac:spMk id="28" creationId="{FD9B06FE-97CA-98EB-5243-3B4FC663E813}"/>
          </ac:spMkLst>
        </pc:spChg>
        <pc:spChg chg="add del mod">
          <ac:chgData name="魏 星达" userId="ca17b13798aa44f7" providerId="LiveId" clId="{8B2E7DF5-3C4B-7747-84E1-1D004CEBBF04}" dt="2022-10-25T02:26:16.690" v="2292" actId="478"/>
          <ac:spMkLst>
            <pc:docMk/>
            <pc:sldMk cId="2295415220" sldId="2732"/>
            <ac:spMk id="29" creationId="{2329C4F0-BF23-0F0A-3ED2-3AE6DBB5DACA}"/>
          </ac:spMkLst>
        </pc:spChg>
        <pc:spChg chg="add del mod">
          <ac:chgData name="魏 星达" userId="ca17b13798aa44f7" providerId="LiveId" clId="{8B2E7DF5-3C4B-7747-84E1-1D004CEBBF04}" dt="2022-10-26T02:48:40.272" v="4594" actId="478"/>
          <ac:spMkLst>
            <pc:docMk/>
            <pc:sldMk cId="2295415220" sldId="2732"/>
            <ac:spMk id="29" creationId="{F37E9DBB-2ED3-DBEF-4541-A5BFB34A5B24}"/>
          </ac:spMkLst>
        </pc:spChg>
        <pc:spChg chg="add del mod">
          <ac:chgData name="魏 星达" userId="ca17b13798aa44f7" providerId="LiveId" clId="{8B2E7DF5-3C4B-7747-84E1-1D004CEBBF04}" dt="2022-10-26T02:45:28.664" v="4482" actId="478"/>
          <ac:spMkLst>
            <pc:docMk/>
            <pc:sldMk cId="2295415220" sldId="2732"/>
            <ac:spMk id="30" creationId="{4588AF80-7780-A867-BF01-D55C6432F15F}"/>
          </ac:spMkLst>
        </pc:spChg>
        <pc:spChg chg="add del mod">
          <ac:chgData name="魏 星达" userId="ca17b13798aa44f7" providerId="LiveId" clId="{8B2E7DF5-3C4B-7747-84E1-1D004CEBBF04}" dt="2022-10-26T02:48:40.272" v="4594" actId="478"/>
          <ac:spMkLst>
            <pc:docMk/>
            <pc:sldMk cId="2295415220" sldId="2732"/>
            <ac:spMk id="31" creationId="{02EF8555-7B2D-E11E-5615-72A2EAFFA5AA}"/>
          </ac:spMkLst>
        </pc:spChg>
        <pc:spChg chg="add del mod">
          <ac:chgData name="魏 星达" userId="ca17b13798aa44f7" providerId="LiveId" clId="{8B2E7DF5-3C4B-7747-84E1-1D004CEBBF04}" dt="2022-10-25T02:26:16.690" v="2292" actId="478"/>
          <ac:spMkLst>
            <pc:docMk/>
            <pc:sldMk cId="2295415220" sldId="2732"/>
            <ac:spMk id="31" creationId="{DF8FDB4F-E214-4DAB-263B-FBF68F17C928}"/>
          </ac:spMkLst>
        </pc:spChg>
        <pc:spChg chg="add del mod">
          <ac:chgData name="魏 星达" userId="ca17b13798aa44f7" providerId="LiveId" clId="{8B2E7DF5-3C4B-7747-84E1-1D004CEBBF04}" dt="2022-10-26T02:31:51.397" v="3962" actId="478"/>
          <ac:spMkLst>
            <pc:docMk/>
            <pc:sldMk cId="2295415220" sldId="2732"/>
            <ac:spMk id="32" creationId="{F69B4695-B6F7-E974-4F80-0840A8F5B1FF}"/>
          </ac:spMkLst>
        </pc:spChg>
        <pc:spChg chg="add del mod">
          <ac:chgData name="魏 星达" userId="ca17b13798aa44f7" providerId="LiveId" clId="{8B2E7DF5-3C4B-7747-84E1-1D004CEBBF04}" dt="2022-10-26T02:31:51.397" v="3962" actId="478"/>
          <ac:spMkLst>
            <pc:docMk/>
            <pc:sldMk cId="2295415220" sldId="2732"/>
            <ac:spMk id="33" creationId="{43B19FE3-5A8A-32D0-DDEB-5B8FE9456EB4}"/>
          </ac:spMkLst>
        </pc:spChg>
        <pc:spChg chg="add del mod">
          <ac:chgData name="魏 星达" userId="ca17b13798aa44f7" providerId="LiveId" clId="{8B2E7DF5-3C4B-7747-84E1-1D004CEBBF04}" dt="2022-10-26T02:31:51.397" v="3962" actId="478"/>
          <ac:spMkLst>
            <pc:docMk/>
            <pc:sldMk cId="2295415220" sldId="2732"/>
            <ac:spMk id="34" creationId="{4719B907-C748-D071-8320-7053B7E3D32D}"/>
          </ac:spMkLst>
        </pc:spChg>
        <pc:spChg chg="add del mod">
          <ac:chgData name="魏 星达" userId="ca17b13798aa44f7" providerId="LiveId" clId="{8B2E7DF5-3C4B-7747-84E1-1D004CEBBF04}" dt="2022-10-26T02:31:51.397" v="3962" actId="478"/>
          <ac:spMkLst>
            <pc:docMk/>
            <pc:sldMk cId="2295415220" sldId="2732"/>
            <ac:spMk id="36" creationId="{738A547F-3D52-D107-B4C2-8A264DC74335}"/>
          </ac:spMkLst>
        </pc:spChg>
        <pc:spChg chg="add del mod">
          <ac:chgData name="魏 星达" userId="ca17b13798aa44f7" providerId="LiveId" clId="{8B2E7DF5-3C4B-7747-84E1-1D004CEBBF04}" dt="2022-10-26T02:31:51.397" v="3962" actId="478"/>
          <ac:spMkLst>
            <pc:docMk/>
            <pc:sldMk cId="2295415220" sldId="2732"/>
            <ac:spMk id="37" creationId="{35EEF969-3D95-B70C-BA5A-401528626F8A}"/>
          </ac:spMkLst>
        </pc:spChg>
        <pc:spChg chg="add del mod">
          <ac:chgData name="魏 星达" userId="ca17b13798aa44f7" providerId="LiveId" clId="{8B2E7DF5-3C4B-7747-84E1-1D004CEBBF04}" dt="2022-10-26T02:31:51.397" v="3962" actId="478"/>
          <ac:spMkLst>
            <pc:docMk/>
            <pc:sldMk cId="2295415220" sldId="2732"/>
            <ac:spMk id="38" creationId="{C9783D5F-790A-9F37-BF16-749DABDF6B49}"/>
          </ac:spMkLst>
        </pc:spChg>
        <pc:spChg chg="add del mod">
          <ac:chgData name="魏 星达" userId="ca17b13798aa44f7" providerId="LiveId" clId="{8B2E7DF5-3C4B-7747-84E1-1D004CEBBF04}" dt="2022-10-25T02:31:44.231" v="2482" actId="478"/>
          <ac:spMkLst>
            <pc:docMk/>
            <pc:sldMk cId="2295415220" sldId="2732"/>
            <ac:spMk id="39" creationId="{2D1DD955-8AF8-E5C4-515A-EDE46BCDF74B}"/>
          </ac:spMkLst>
        </pc:spChg>
        <pc:spChg chg="add mod">
          <ac:chgData name="魏 星达" userId="ca17b13798aa44f7" providerId="LiveId" clId="{8B2E7DF5-3C4B-7747-84E1-1D004CEBBF04}" dt="2022-10-26T02:49:09.662" v="4600" actId="20577"/>
          <ac:spMkLst>
            <pc:docMk/>
            <pc:sldMk cId="2295415220" sldId="2732"/>
            <ac:spMk id="39" creationId="{E2F160C5-08F9-A3AD-56E1-7A25F0A77FEF}"/>
          </ac:spMkLst>
        </pc:spChg>
        <pc:spChg chg="add del mod">
          <ac:chgData name="魏 星达" userId="ca17b13798aa44f7" providerId="LiveId" clId="{8B2E7DF5-3C4B-7747-84E1-1D004CEBBF04}" dt="2022-10-25T02:31:37.670" v="2480" actId="478"/>
          <ac:spMkLst>
            <pc:docMk/>
            <pc:sldMk cId="2295415220" sldId="2732"/>
            <ac:spMk id="41" creationId="{40016C94-A485-C2B2-D5F9-42B0C4EA8352}"/>
          </ac:spMkLst>
        </pc:spChg>
        <pc:spChg chg="add del mod">
          <ac:chgData name="魏 星达" userId="ca17b13798aa44f7" providerId="LiveId" clId="{8B2E7DF5-3C4B-7747-84E1-1D004CEBBF04}" dt="2022-10-25T02:31:36.194" v="2479" actId="478"/>
          <ac:spMkLst>
            <pc:docMk/>
            <pc:sldMk cId="2295415220" sldId="2732"/>
            <ac:spMk id="42" creationId="{89F3AE67-9A02-1D0A-CBA9-1CCFE3EA0023}"/>
          </ac:spMkLst>
        </pc:spChg>
        <pc:spChg chg="add del mod">
          <ac:chgData name="魏 星达" userId="ca17b13798aa44f7" providerId="LiveId" clId="{8B2E7DF5-3C4B-7747-84E1-1D004CEBBF04}" dt="2022-10-26T02:31:51.397" v="3962" actId="478"/>
          <ac:spMkLst>
            <pc:docMk/>
            <pc:sldMk cId="2295415220" sldId="2732"/>
            <ac:spMk id="43" creationId="{F536B4BC-5A67-CCBA-02F9-4AAEEB3DB3EA}"/>
          </ac:spMkLst>
        </pc:spChg>
        <pc:spChg chg="mod">
          <ac:chgData name="魏 星达" userId="ca17b13798aa44f7" providerId="LiveId" clId="{8B2E7DF5-3C4B-7747-84E1-1D004CEBBF04}" dt="2022-10-25T02:32:46.098" v="2502"/>
          <ac:spMkLst>
            <pc:docMk/>
            <pc:sldMk cId="2295415220" sldId="2732"/>
            <ac:spMk id="45" creationId="{D5236EF1-109A-DD54-4F46-F0D444F9B31B}"/>
          </ac:spMkLst>
        </pc:spChg>
        <pc:spChg chg="mod">
          <ac:chgData name="魏 星达" userId="ca17b13798aa44f7" providerId="LiveId" clId="{8B2E7DF5-3C4B-7747-84E1-1D004CEBBF04}" dt="2022-10-25T02:32:46.098" v="2502"/>
          <ac:spMkLst>
            <pc:docMk/>
            <pc:sldMk cId="2295415220" sldId="2732"/>
            <ac:spMk id="46" creationId="{5569C8C9-0AAB-E732-598C-28EA109889F2}"/>
          </ac:spMkLst>
        </pc:spChg>
        <pc:spChg chg="add del mod">
          <ac:chgData name="魏 星达" userId="ca17b13798aa44f7" providerId="LiveId" clId="{8B2E7DF5-3C4B-7747-84E1-1D004CEBBF04}" dt="2022-10-26T02:32:13.577" v="3969" actId="478"/>
          <ac:spMkLst>
            <pc:docMk/>
            <pc:sldMk cId="2295415220" sldId="2732"/>
            <ac:spMk id="47" creationId="{CC67A87E-2496-5F12-79DE-3F1B66512409}"/>
          </ac:spMkLst>
        </pc:spChg>
        <pc:spChg chg="add del mod">
          <ac:chgData name="魏 星达" userId="ca17b13798aa44f7" providerId="LiveId" clId="{8B2E7DF5-3C4B-7747-84E1-1D004CEBBF04}" dt="2022-10-26T02:32:13.577" v="3969" actId="478"/>
          <ac:spMkLst>
            <pc:docMk/>
            <pc:sldMk cId="2295415220" sldId="2732"/>
            <ac:spMk id="48" creationId="{F6211DBC-3687-F89C-74BE-4CB3E40939BA}"/>
          </ac:spMkLst>
        </pc:spChg>
        <pc:spChg chg="add mod">
          <ac:chgData name="魏 星达" userId="ca17b13798aa44f7" providerId="LiveId" clId="{8B2E7DF5-3C4B-7747-84E1-1D004CEBBF04}" dt="2022-10-26T02:46:24.940" v="4514" actId="1076"/>
          <ac:spMkLst>
            <pc:docMk/>
            <pc:sldMk cId="2295415220" sldId="2732"/>
            <ac:spMk id="49" creationId="{59BD94FB-37B9-8BF5-08CB-593FCBB343D5}"/>
          </ac:spMkLst>
        </pc:spChg>
        <pc:spChg chg="add del mod">
          <ac:chgData name="魏 星达" userId="ca17b13798aa44f7" providerId="LiveId" clId="{8B2E7DF5-3C4B-7747-84E1-1D004CEBBF04}" dt="2022-10-25T02:46:41.388" v="3040" actId="478"/>
          <ac:spMkLst>
            <pc:docMk/>
            <pc:sldMk cId="2295415220" sldId="2732"/>
            <ac:spMk id="49" creationId="{B88CBE39-FE12-AFE7-3CB6-E6B5A4191F42}"/>
          </ac:spMkLst>
        </pc:spChg>
        <pc:spChg chg="add mod">
          <ac:chgData name="魏 星达" userId="ca17b13798aa44f7" providerId="LiveId" clId="{8B2E7DF5-3C4B-7747-84E1-1D004CEBBF04}" dt="2022-10-26T02:48:49.281" v="4595" actId="1076"/>
          <ac:spMkLst>
            <pc:docMk/>
            <pc:sldMk cId="2295415220" sldId="2732"/>
            <ac:spMk id="50" creationId="{8683EBC0-23C4-7947-D7D7-5F672160ED6F}"/>
          </ac:spMkLst>
        </pc:spChg>
        <pc:spChg chg="add del mod">
          <ac:chgData name="魏 星达" userId="ca17b13798aa44f7" providerId="LiveId" clId="{8B2E7DF5-3C4B-7747-84E1-1D004CEBBF04}" dt="2022-10-25T02:46:41.388" v="3040" actId="478"/>
          <ac:spMkLst>
            <pc:docMk/>
            <pc:sldMk cId="2295415220" sldId="2732"/>
            <ac:spMk id="50" creationId="{C1F64F30-FBB0-1E73-D2A0-CF73C0ABE41B}"/>
          </ac:spMkLst>
        </pc:spChg>
        <pc:spChg chg="add mod">
          <ac:chgData name="魏 星达" userId="ca17b13798aa44f7" providerId="LiveId" clId="{8B2E7DF5-3C4B-7747-84E1-1D004CEBBF04}" dt="2022-10-25T02:33:21.679" v="2509" actId="2085"/>
          <ac:spMkLst>
            <pc:docMk/>
            <pc:sldMk cId="2295415220" sldId="2732"/>
            <ac:spMk id="51" creationId="{4BE61006-E692-9B85-37EB-C7CDD2A9F2A2}"/>
          </ac:spMkLst>
        </pc:spChg>
        <pc:spChg chg="add mod">
          <ac:chgData name="魏 星达" userId="ca17b13798aa44f7" providerId="LiveId" clId="{8B2E7DF5-3C4B-7747-84E1-1D004CEBBF04}" dt="2022-10-26T02:48:49.281" v="4595" actId="1076"/>
          <ac:spMkLst>
            <pc:docMk/>
            <pc:sldMk cId="2295415220" sldId="2732"/>
            <ac:spMk id="52" creationId="{11FDE858-F1C4-D607-C749-590D3EE69377}"/>
          </ac:spMkLst>
        </pc:spChg>
        <pc:spChg chg="add del mod">
          <ac:chgData name="魏 星达" userId="ca17b13798aa44f7" providerId="LiveId" clId="{8B2E7DF5-3C4B-7747-84E1-1D004CEBBF04}" dt="2022-10-25T02:37:08.867" v="2584" actId="478"/>
          <ac:spMkLst>
            <pc:docMk/>
            <pc:sldMk cId="2295415220" sldId="2732"/>
            <ac:spMk id="52" creationId="{3F772601-BB70-9A8B-17A0-EBB50AA164E2}"/>
          </ac:spMkLst>
        </pc:spChg>
        <pc:spChg chg="add mod">
          <ac:chgData name="魏 星达" userId="ca17b13798aa44f7" providerId="LiveId" clId="{8B2E7DF5-3C4B-7747-84E1-1D004CEBBF04}" dt="2022-10-26T02:49:11.553" v="4602" actId="20577"/>
          <ac:spMkLst>
            <pc:docMk/>
            <pc:sldMk cId="2295415220" sldId="2732"/>
            <ac:spMk id="53" creationId="{2CB83FFB-052F-FE92-2EE7-21C894D68719}"/>
          </ac:spMkLst>
        </pc:spChg>
        <pc:spChg chg="add del mod">
          <ac:chgData name="魏 星达" userId="ca17b13798aa44f7" providerId="LiveId" clId="{8B2E7DF5-3C4B-7747-84E1-1D004CEBBF04}" dt="2022-10-25T02:37:08.867" v="2584" actId="478"/>
          <ac:spMkLst>
            <pc:docMk/>
            <pc:sldMk cId="2295415220" sldId="2732"/>
            <ac:spMk id="53" creationId="{76908A9D-6007-2ACC-7535-646D54190851}"/>
          </ac:spMkLst>
        </pc:spChg>
        <pc:spChg chg="add mod">
          <ac:chgData name="魏 星达" userId="ca17b13798aa44f7" providerId="LiveId" clId="{8B2E7DF5-3C4B-7747-84E1-1D004CEBBF04}" dt="2022-10-26T02:49:13.530" v="4604" actId="20577"/>
          <ac:spMkLst>
            <pc:docMk/>
            <pc:sldMk cId="2295415220" sldId="2732"/>
            <ac:spMk id="54" creationId="{B2D6365A-9BD3-F22E-D0E0-958B76BFA877}"/>
          </ac:spMkLst>
        </pc:spChg>
        <pc:spChg chg="add del mod">
          <ac:chgData name="魏 星达" userId="ca17b13798aa44f7" providerId="LiveId" clId="{8B2E7DF5-3C4B-7747-84E1-1D004CEBBF04}" dt="2022-10-25T02:37:08.867" v="2584" actId="478"/>
          <ac:spMkLst>
            <pc:docMk/>
            <pc:sldMk cId="2295415220" sldId="2732"/>
            <ac:spMk id="54" creationId="{F0C4B222-CE9B-DCB3-EB05-10F7F56A1E3E}"/>
          </ac:spMkLst>
        </pc:spChg>
        <pc:spChg chg="add del mod">
          <ac:chgData name="魏 星达" userId="ca17b13798aa44f7" providerId="LiveId" clId="{8B2E7DF5-3C4B-7747-84E1-1D004CEBBF04}" dt="2022-10-26T02:48:16.522" v="4586" actId="478"/>
          <ac:spMkLst>
            <pc:docMk/>
            <pc:sldMk cId="2295415220" sldId="2732"/>
            <ac:spMk id="55" creationId="{97E69FB5-53E8-CA26-F228-E070FBF50C57}"/>
          </ac:spMkLst>
        </pc:spChg>
        <pc:spChg chg="add del mod">
          <ac:chgData name="魏 星达" userId="ca17b13798aa44f7" providerId="LiveId" clId="{8B2E7DF5-3C4B-7747-84E1-1D004CEBBF04}" dt="2022-10-26T02:31:51.397" v="3962" actId="478"/>
          <ac:spMkLst>
            <pc:docMk/>
            <pc:sldMk cId="2295415220" sldId="2732"/>
            <ac:spMk id="56" creationId="{8CC7E4EF-3CEA-77C8-3E5F-2C5E1BCF6F41}"/>
          </ac:spMkLst>
        </pc:spChg>
        <pc:spChg chg="add del mod">
          <ac:chgData name="魏 星达" userId="ca17b13798aa44f7" providerId="LiveId" clId="{8B2E7DF5-3C4B-7747-84E1-1D004CEBBF04}" dt="2022-10-26T02:31:51.397" v="3962" actId="478"/>
          <ac:spMkLst>
            <pc:docMk/>
            <pc:sldMk cId="2295415220" sldId="2732"/>
            <ac:spMk id="57" creationId="{195064CE-B4B9-C9FF-ABD9-DEE925D716C4}"/>
          </ac:spMkLst>
        </pc:spChg>
        <pc:spChg chg="add del mod">
          <ac:chgData name="魏 星达" userId="ca17b13798aa44f7" providerId="LiveId" clId="{8B2E7DF5-3C4B-7747-84E1-1D004CEBBF04}" dt="2022-10-26T02:31:51.397" v="3962" actId="478"/>
          <ac:spMkLst>
            <pc:docMk/>
            <pc:sldMk cId="2295415220" sldId="2732"/>
            <ac:spMk id="58" creationId="{2E7A046C-D2F5-B1D4-BB86-2011CD58BE8A}"/>
          </ac:spMkLst>
        </pc:spChg>
        <pc:spChg chg="add del mod">
          <ac:chgData name="魏 星达" userId="ca17b13798aa44f7" providerId="LiveId" clId="{8B2E7DF5-3C4B-7747-84E1-1D004CEBBF04}" dt="2022-10-25T02:36:16.921" v="2572"/>
          <ac:spMkLst>
            <pc:docMk/>
            <pc:sldMk cId="2295415220" sldId="2732"/>
            <ac:spMk id="59" creationId="{BBF09C9B-AAB3-59AB-C37E-9B66254798D4}"/>
          </ac:spMkLst>
        </pc:spChg>
        <pc:spChg chg="add del mod">
          <ac:chgData name="魏 星达" userId="ca17b13798aa44f7" providerId="LiveId" clId="{8B2E7DF5-3C4B-7747-84E1-1D004CEBBF04}" dt="2022-10-26T02:48:16.522" v="4586" actId="478"/>
          <ac:spMkLst>
            <pc:docMk/>
            <pc:sldMk cId="2295415220" sldId="2732"/>
            <ac:spMk id="59" creationId="{C50BA094-9FAF-BA78-57D2-0AB4636F8465}"/>
          </ac:spMkLst>
        </pc:spChg>
        <pc:spChg chg="add del mod">
          <ac:chgData name="魏 星达" userId="ca17b13798aa44f7" providerId="LiveId" clId="{8B2E7DF5-3C4B-7747-84E1-1D004CEBBF04}" dt="2022-10-26T02:31:51.397" v="3962" actId="478"/>
          <ac:spMkLst>
            <pc:docMk/>
            <pc:sldMk cId="2295415220" sldId="2732"/>
            <ac:spMk id="60" creationId="{DB90A496-E3CA-7448-7A20-945F823ECDEC}"/>
          </ac:spMkLst>
        </pc:spChg>
        <pc:spChg chg="add del mod">
          <ac:chgData name="魏 星达" userId="ca17b13798aa44f7" providerId="LiveId" clId="{8B2E7DF5-3C4B-7747-84E1-1D004CEBBF04}" dt="2022-10-25T02:36:59.245" v="2583" actId="478"/>
          <ac:spMkLst>
            <pc:docMk/>
            <pc:sldMk cId="2295415220" sldId="2732"/>
            <ac:spMk id="61" creationId="{850B8EC3-7C9B-CF05-2133-F964C6A04B58}"/>
          </ac:spMkLst>
        </pc:spChg>
        <pc:spChg chg="add del mod">
          <ac:chgData name="魏 星达" userId="ca17b13798aa44f7" providerId="LiveId" clId="{8B2E7DF5-3C4B-7747-84E1-1D004CEBBF04}" dt="2022-10-26T02:48:40.272" v="4594" actId="478"/>
          <ac:spMkLst>
            <pc:docMk/>
            <pc:sldMk cId="2295415220" sldId="2732"/>
            <ac:spMk id="61" creationId="{B1B17E34-752A-3507-54A5-C2FF42BF813D}"/>
          </ac:spMkLst>
        </pc:spChg>
        <pc:spChg chg="add del mod">
          <ac:chgData name="魏 星达" userId="ca17b13798aa44f7" providerId="LiveId" clId="{8B2E7DF5-3C4B-7747-84E1-1D004CEBBF04}" dt="2022-10-25T02:57:30.058" v="3271" actId="478"/>
          <ac:spMkLst>
            <pc:docMk/>
            <pc:sldMk cId="2295415220" sldId="2732"/>
            <ac:spMk id="62" creationId="{687E830D-0A9C-2BD1-571E-22EDB3C6BDC5}"/>
          </ac:spMkLst>
        </pc:spChg>
        <pc:spChg chg="add del mod">
          <ac:chgData name="魏 星达" userId="ca17b13798aa44f7" providerId="LiveId" clId="{8B2E7DF5-3C4B-7747-84E1-1D004CEBBF04}" dt="2022-10-26T02:48:40.272" v="4594" actId="478"/>
          <ac:spMkLst>
            <pc:docMk/>
            <pc:sldMk cId="2295415220" sldId="2732"/>
            <ac:spMk id="62" creationId="{9E12AA87-B7BD-06E0-D172-60E94351B816}"/>
          </ac:spMkLst>
        </pc:spChg>
        <pc:spChg chg="add del mod">
          <ac:chgData name="魏 星达" userId="ca17b13798aa44f7" providerId="LiveId" clId="{8B2E7DF5-3C4B-7747-84E1-1D004CEBBF04}" dt="2022-10-25T02:57:30.058" v="3271" actId="478"/>
          <ac:spMkLst>
            <pc:docMk/>
            <pc:sldMk cId="2295415220" sldId="2732"/>
            <ac:spMk id="63" creationId="{1926B7E6-8537-11F1-927A-9BB0FBC872DB}"/>
          </ac:spMkLst>
        </pc:spChg>
        <pc:spChg chg="add del mod">
          <ac:chgData name="魏 星达" userId="ca17b13798aa44f7" providerId="LiveId" clId="{8B2E7DF5-3C4B-7747-84E1-1D004CEBBF04}" dt="2022-10-26T02:48:29.342" v="4591" actId="478"/>
          <ac:spMkLst>
            <pc:docMk/>
            <pc:sldMk cId="2295415220" sldId="2732"/>
            <ac:spMk id="63" creationId="{E8F0A991-BC1D-3F4F-8E54-C70A9CC27A26}"/>
          </ac:spMkLst>
        </pc:spChg>
        <pc:spChg chg="add del mod">
          <ac:chgData name="魏 星达" userId="ca17b13798aa44f7" providerId="LiveId" clId="{8B2E7DF5-3C4B-7747-84E1-1D004CEBBF04}" dt="2022-10-26T02:32:13.577" v="3969" actId="478"/>
          <ac:spMkLst>
            <pc:docMk/>
            <pc:sldMk cId="2295415220" sldId="2732"/>
            <ac:spMk id="64" creationId="{5A84E907-BA87-4FA5-8783-17963A312694}"/>
          </ac:spMkLst>
        </pc:spChg>
        <pc:spChg chg="add del mod">
          <ac:chgData name="魏 星达" userId="ca17b13798aa44f7" providerId="LiveId" clId="{8B2E7DF5-3C4B-7747-84E1-1D004CEBBF04}" dt="2022-10-26T02:32:13.577" v="3969" actId="478"/>
          <ac:spMkLst>
            <pc:docMk/>
            <pc:sldMk cId="2295415220" sldId="2732"/>
            <ac:spMk id="65" creationId="{59C46118-F298-147F-41AF-4AE72135F122}"/>
          </ac:spMkLst>
        </pc:spChg>
        <pc:spChg chg="add del mod">
          <ac:chgData name="魏 星达" userId="ca17b13798aa44f7" providerId="LiveId" clId="{8B2E7DF5-3C4B-7747-84E1-1D004CEBBF04}" dt="2022-10-26T02:31:53.609" v="3963" actId="478"/>
          <ac:spMkLst>
            <pc:docMk/>
            <pc:sldMk cId="2295415220" sldId="2732"/>
            <ac:spMk id="66" creationId="{F29D5B2A-71A3-6A03-6871-5E9D3ACAA719}"/>
          </ac:spMkLst>
        </pc:spChg>
        <pc:spChg chg="add del mod">
          <ac:chgData name="魏 星达" userId="ca17b13798aa44f7" providerId="LiveId" clId="{8B2E7DF5-3C4B-7747-84E1-1D004CEBBF04}" dt="2022-10-26T02:31:53.609" v="3963" actId="478"/>
          <ac:spMkLst>
            <pc:docMk/>
            <pc:sldMk cId="2295415220" sldId="2732"/>
            <ac:spMk id="67" creationId="{8F494314-49EB-DA84-B197-88B8D6B2DC1E}"/>
          </ac:spMkLst>
        </pc:spChg>
        <pc:spChg chg="add del mod">
          <ac:chgData name="魏 星达" userId="ca17b13798aa44f7" providerId="LiveId" clId="{8B2E7DF5-3C4B-7747-84E1-1D004CEBBF04}" dt="2022-10-26T02:48:29.342" v="4591" actId="478"/>
          <ac:spMkLst>
            <pc:docMk/>
            <pc:sldMk cId="2295415220" sldId="2732"/>
            <ac:spMk id="68" creationId="{189837A9-ED5A-B413-C1FC-997294A6581B}"/>
          </ac:spMkLst>
        </pc:spChg>
        <pc:spChg chg="add del mod">
          <ac:chgData name="魏 星达" userId="ca17b13798aa44f7" providerId="LiveId" clId="{8B2E7DF5-3C4B-7747-84E1-1D004CEBBF04}" dt="2022-10-26T02:48:40.272" v="4594" actId="478"/>
          <ac:spMkLst>
            <pc:docMk/>
            <pc:sldMk cId="2295415220" sldId="2732"/>
            <ac:spMk id="69" creationId="{D1B455B8-55CF-95FF-637B-1967E04646AB}"/>
          </ac:spMkLst>
        </pc:spChg>
        <pc:spChg chg="add del mod">
          <ac:chgData name="魏 星达" userId="ca17b13798aa44f7" providerId="LiveId" clId="{8B2E7DF5-3C4B-7747-84E1-1D004CEBBF04}" dt="2022-10-26T02:48:40.272" v="4594" actId="478"/>
          <ac:spMkLst>
            <pc:docMk/>
            <pc:sldMk cId="2295415220" sldId="2732"/>
            <ac:spMk id="70" creationId="{4E75136B-C281-8F53-69DF-A7702E09840A}"/>
          </ac:spMkLst>
        </pc:spChg>
        <pc:spChg chg="add del mod">
          <ac:chgData name="魏 星达" userId="ca17b13798aa44f7" providerId="LiveId" clId="{8B2E7DF5-3C4B-7747-84E1-1D004CEBBF04}" dt="2022-10-26T02:48:40.272" v="4594" actId="478"/>
          <ac:spMkLst>
            <pc:docMk/>
            <pc:sldMk cId="2295415220" sldId="2732"/>
            <ac:spMk id="71" creationId="{A2B5DFFB-424B-3C21-CADE-FAB77667C6AF}"/>
          </ac:spMkLst>
        </pc:spChg>
        <pc:spChg chg="add del mod">
          <ac:chgData name="魏 星达" userId="ca17b13798aa44f7" providerId="LiveId" clId="{8B2E7DF5-3C4B-7747-84E1-1D004CEBBF04}" dt="2022-10-26T02:48:40.272" v="4594" actId="478"/>
          <ac:spMkLst>
            <pc:docMk/>
            <pc:sldMk cId="2295415220" sldId="2732"/>
            <ac:spMk id="72" creationId="{C94836C4-ED02-4D12-7D61-D436EFC6AF1D}"/>
          </ac:spMkLst>
        </pc:spChg>
        <pc:spChg chg="add del mod">
          <ac:chgData name="魏 星达" userId="ca17b13798aa44f7" providerId="LiveId" clId="{8B2E7DF5-3C4B-7747-84E1-1D004CEBBF04}" dt="2022-10-26T02:48:55.308" v="4597"/>
          <ac:spMkLst>
            <pc:docMk/>
            <pc:sldMk cId="2295415220" sldId="2732"/>
            <ac:spMk id="73" creationId="{4529D1D0-1BC5-7F96-6977-DC2ECB9FEAFF}"/>
          </ac:spMkLst>
        </pc:spChg>
        <pc:spChg chg="mod">
          <ac:chgData name="魏 星达" userId="ca17b13798aa44f7" providerId="LiveId" clId="{8B2E7DF5-3C4B-7747-84E1-1D004CEBBF04}" dt="2022-10-26T02:49:44.743" v="4646" actId="206"/>
          <ac:spMkLst>
            <pc:docMk/>
            <pc:sldMk cId="2295415220" sldId="2732"/>
            <ac:spMk id="75" creationId="{142BA735-3FEC-F0BE-9BBE-C28C66D25F89}"/>
          </ac:spMkLst>
        </pc:spChg>
        <pc:spChg chg="mod">
          <ac:chgData name="魏 星达" userId="ca17b13798aa44f7" providerId="LiveId" clId="{8B2E7DF5-3C4B-7747-84E1-1D004CEBBF04}" dt="2022-10-26T02:49:44.743" v="4646" actId="206"/>
          <ac:spMkLst>
            <pc:docMk/>
            <pc:sldMk cId="2295415220" sldId="2732"/>
            <ac:spMk id="76" creationId="{1A587921-1509-B908-2F0A-61BE999A05AF}"/>
          </ac:spMkLst>
        </pc:spChg>
        <pc:spChg chg="add del mod">
          <ac:chgData name="魏 星达" userId="ca17b13798aa44f7" providerId="LiveId" clId="{8B2E7DF5-3C4B-7747-84E1-1D004CEBBF04}" dt="2022-10-26T02:50:03.372" v="4649" actId="478"/>
          <ac:spMkLst>
            <pc:docMk/>
            <pc:sldMk cId="2295415220" sldId="2732"/>
            <ac:spMk id="77" creationId="{8A210AE9-86FA-EE7E-5CAE-6DE6AD9620BC}"/>
          </ac:spMkLst>
        </pc:spChg>
        <pc:spChg chg="add del mod">
          <ac:chgData name="魏 星达" userId="ca17b13798aa44f7" providerId="LiveId" clId="{8B2E7DF5-3C4B-7747-84E1-1D004CEBBF04}" dt="2022-10-26T02:50:03.372" v="4649" actId="478"/>
          <ac:spMkLst>
            <pc:docMk/>
            <pc:sldMk cId="2295415220" sldId="2732"/>
            <ac:spMk id="78" creationId="{3AAFEFC7-1C4A-7F59-1C3F-04645D56B29E}"/>
          </ac:spMkLst>
        </pc:spChg>
        <pc:spChg chg="add mod">
          <ac:chgData name="魏 星达" userId="ca17b13798aa44f7" providerId="LiveId" clId="{8B2E7DF5-3C4B-7747-84E1-1D004CEBBF04}" dt="2022-10-26T02:51:20.695" v="4877" actId="20577"/>
          <ac:spMkLst>
            <pc:docMk/>
            <pc:sldMk cId="2295415220" sldId="2732"/>
            <ac:spMk id="79" creationId="{53BBF74A-B8C3-7352-E4D3-3C4696315B47}"/>
          </ac:spMkLst>
        </pc:spChg>
        <pc:grpChg chg="add mod">
          <ac:chgData name="魏 星达" userId="ca17b13798aa44f7" providerId="LiveId" clId="{8B2E7DF5-3C4B-7747-84E1-1D004CEBBF04}" dt="2022-10-26T02:37:39.539" v="4042" actId="1076"/>
          <ac:grpSpMkLst>
            <pc:docMk/>
            <pc:sldMk cId="2295415220" sldId="2732"/>
            <ac:grpSpMk id="26" creationId="{77AE0CCC-34A8-1DD9-A143-2D8F440E11B4}"/>
          </ac:grpSpMkLst>
        </pc:grpChg>
        <pc:grpChg chg="add del mod">
          <ac:chgData name="魏 星达" userId="ca17b13798aa44f7" providerId="LiveId" clId="{8B2E7DF5-3C4B-7747-84E1-1D004CEBBF04}" dt="2022-10-25T02:32:55.524" v="2504" actId="478"/>
          <ac:grpSpMkLst>
            <pc:docMk/>
            <pc:sldMk cId="2295415220" sldId="2732"/>
            <ac:grpSpMk id="30" creationId="{C74811B1-87DF-EBA8-3370-1CEE05E25456}"/>
          </ac:grpSpMkLst>
        </pc:grpChg>
        <pc:grpChg chg="add del mod">
          <ac:chgData name="魏 星达" userId="ca17b13798aa44f7" providerId="LiveId" clId="{8B2E7DF5-3C4B-7747-84E1-1D004CEBBF04}" dt="2022-10-25T02:32:55.524" v="2504" actId="478"/>
          <ac:grpSpMkLst>
            <pc:docMk/>
            <pc:sldMk cId="2295415220" sldId="2732"/>
            <ac:grpSpMk id="44" creationId="{8BDD071D-BAFC-630B-28BA-D0C1285A4E9A}"/>
          </ac:grpSpMkLst>
        </pc:grpChg>
        <pc:grpChg chg="add mod">
          <ac:chgData name="魏 星达" userId="ca17b13798aa44f7" providerId="LiveId" clId="{8B2E7DF5-3C4B-7747-84E1-1D004CEBBF04}" dt="2022-10-26T02:49:44.743" v="4646" actId="206"/>
          <ac:grpSpMkLst>
            <pc:docMk/>
            <pc:sldMk cId="2295415220" sldId="2732"/>
            <ac:grpSpMk id="74" creationId="{53818314-B6BB-C697-8D3E-5E88C5DDD854}"/>
          </ac:grpSpMkLst>
        </pc:grpChg>
        <pc:cxnChg chg="add mod">
          <ac:chgData name="魏 星达" userId="ca17b13798aa44f7" providerId="LiveId" clId="{8B2E7DF5-3C4B-7747-84E1-1D004CEBBF04}" dt="2022-10-26T02:37:10.141" v="4000" actId="1076"/>
          <ac:cxnSpMkLst>
            <pc:docMk/>
            <pc:sldMk cId="2295415220" sldId="2732"/>
            <ac:cxnSpMk id="9" creationId="{8E276B8D-C553-19A9-DF90-227F179DB1B5}"/>
          </ac:cxnSpMkLst>
        </pc:cxnChg>
        <pc:cxnChg chg="add mod">
          <ac:chgData name="魏 星达" userId="ca17b13798aa44f7" providerId="LiveId" clId="{8B2E7DF5-3C4B-7747-84E1-1D004CEBBF04}" dt="2022-10-26T02:37:10.141" v="4000" actId="1076"/>
          <ac:cxnSpMkLst>
            <pc:docMk/>
            <pc:sldMk cId="2295415220" sldId="2732"/>
            <ac:cxnSpMk id="10" creationId="{9E867721-51B7-972A-AB95-0BDADD6BDA47}"/>
          </ac:cxnSpMkLst>
        </pc:cxnChg>
        <pc:cxnChg chg="add del mod">
          <ac:chgData name="魏 星达" userId="ca17b13798aa44f7" providerId="LiveId" clId="{8B2E7DF5-3C4B-7747-84E1-1D004CEBBF04}" dt="2022-10-26T02:36:49.006" v="3994" actId="478"/>
          <ac:cxnSpMkLst>
            <pc:docMk/>
            <pc:sldMk cId="2295415220" sldId="2732"/>
            <ac:cxnSpMk id="11" creationId="{560FA809-DEE2-6092-C3EF-47AB442C6CF1}"/>
          </ac:cxnSpMkLst>
        </pc:cxnChg>
        <pc:cxnChg chg="add del mod">
          <ac:chgData name="魏 星达" userId="ca17b13798aa44f7" providerId="LiveId" clId="{8B2E7DF5-3C4B-7747-84E1-1D004CEBBF04}" dt="2022-10-25T02:25:10.531" v="2269" actId="478"/>
          <ac:cxnSpMkLst>
            <pc:docMk/>
            <pc:sldMk cId="2295415220" sldId="2732"/>
            <ac:cxnSpMk id="11" creationId="{FDB88F56-C00D-A84A-B3AA-7EE94DBADA6F}"/>
          </ac:cxnSpMkLst>
        </pc:cxnChg>
        <pc:cxnChg chg="add del mod">
          <ac:chgData name="魏 星达" userId="ca17b13798aa44f7" providerId="LiveId" clId="{8B2E7DF5-3C4B-7747-84E1-1D004CEBBF04}" dt="2022-10-25T02:25:10.531" v="2269" actId="478"/>
          <ac:cxnSpMkLst>
            <pc:docMk/>
            <pc:sldMk cId="2295415220" sldId="2732"/>
            <ac:cxnSpMk id="12" creationId="{A7103B93-9C5A-658E-2092-EAE15DDE5F70}"/>
          </ac:cxnSpMkLst>
        </pc:cxnChg>
        <pc:cxnChg chg="add del mod">
          <ac:chgData name="魏 星达" userId="ca17b13798aa44f7" providerId="LiveId" clId="{8B2E7DF5-3C4B-7747-84E1-1D004CEBBF04}" dt="2022-10-26T02:36:49.006" v="3994" actId="478"/>
          <ac:cxnSpMkLst>
            <pc:docMk/>
            <pc:sldMk cId="2295415220" sldId="2732"/>
            <ac:cxnSpMk id="12" creationId="{C18603C6-8213-D25A-F06E-590D59C5E628}"/>
          </ac:cxnSpMkLst>
        </pc:cxnChg>
        <pc:cxnChg chg="add del mod">
          <ac:chgData name="魏 星达" userId="ca17b13798aa44f7" providerId="LiveId" clId="{8B2E7DF5-3C4B-7747-84E1-1D004CEBBF04}" dt="2022-10-25T02:25:10.531" v="2269" actId="478"/>
          <ac:cxnSpMkLst>
            <pc:docMk/>
            <pc:sldMk cId="2295415220" sldId="2732"/>
            <ac:cxnSpMk id="13" creationId="{32AA1B28-13DB-0056-31DB-03500524F06F}"/>
          </ac:cxnSpMkLst>
        </pc:cxnChg>
        <pc:cxnChg chg="add del mod">
          <ac:chgData name="魏 星达" userId="ca17b13798aa44f7" providerId="LiveId" clId="{8B2E7DF5-3C4B-7747-84E1-1D004CEBBF04}" dt="2022-10-25T02:25:10.531" v="2269" actId="478"/>
          <ac:cxnSpMkLst>
            <pc:docMk/>
            <pc:sldMk cId="2295415220" sldId="2732"/>
            <ac:cxnSpMk id="14" creationId="{8C936089-09C7-6852-DE1F-B5583FCA2189}"/>
          </ac:cxnSpMkLst>
        </pc:cxnChg>
        <pc:cxnChg chg="add del mod">
          <ac:chgData name="魏 星达" userId="ca17b13798aa44f7" providerId="LiveId" clId="{8B2E7DF5-3C4B-7747-84E1-1D004CEBBF04}" dt="2022-10-25T02:25:11.561" v="2270" actId="478"/>
          <ac:cxnSpMkLst>
            <pc:docMk/>
            <pc:sldMk cId="2295415220" sldId="2732"/>
            <ac:cxnSpMk id="20" creationId="{035565AC-C3D9-417A-70BD-EAF6C9008C89}"/>
          </ac:cxnSpMkLst>
        </pc:cxnChg>
        <pc:cxnChg chg="add mod">
          <ac:chgData name="魏 星达" userId="ca17b13798aa44f7" providerId="LiveId" clId="{8B2E7DF5-3C4B-7747-84E1-1D004CEBBF04}" dt="2022-10-26T02:37:50.422" v="4047" actId="1076"/>
          <ac:cxnSpMkLst>
            <pc:docMk/>
            <pc:sldMk cId="2295415220" sldId="2732"/>
            <ac:cxnSpMk id="22" creationId="{2EF9BA2F-5D18-EE59-272F-6755876F0336}"/>
          </ac:cxnSpMkLst>
        </pc:cxnChg>
        <pc:cxnChg chg="add del mod">
          <ac:chgData name="魏 星达" userId="ca17b13798aa44f7" providerId="LiveId" clId="{8B2E7DF5-3C4B-7747-84E1-1D004CEBBF04}" dt="2022-10-26T02:31:51.397" v="3962" actId="478"/>
          <ac:cxnSpMkLst>
            <pc:docMk/>
            <pc:sldMk cId="2295415220" sldId="2732"/>
            <ac:cxnSpMk id="35" creationId="{B05E2E7D-3DEC-DC10-5C6C-D2F3166492D9}"/>
          </ac:cxnSpMkLst>
        </pc:cxnChg>
        <pc:cxnChg chg="add del mod">
          <ac:chgData name="魏 星达" userId="ca17b13798aa44f7" providerId="LiveId" clId="{8B2E7DF5-3C4B-7747-84E1-1D004CEBBF04}" dt="2022-10-26T02:31:51.397" v="3962" actId="478"/>
          <ac:cxnSpMkLst>
            <pc:docMk/>
            <pc:sldMk cId="2295415220" sldId="2732"/>
            <ac:cxnSpMk id="40" creationId="{0AF09F33-F92A-9651-C3B6-37AE1CD3D4AA}"/>
          </ac:cxnSpMkLst>
        </pc:cxnChg>
        <pc:cxnChg chg="add mod">
          <ac:chgData name="魏 星达" userId="ca17b13798aa44f7" providerId="LiveId" clId="{8B2E7DF5-3C4B-7747-84E1-1D004CEBBF04}" dt="2022-10-26T02:46:12.699" v="4507" actId="14100"/>
          <ac:cxnSpMkLst>
            <pc:docMk/>
            <pc:sldMk cId="2295415220" sldId="2732"/>
            <ac:cxnSpMk id="42" creationId="{FA8D43A9-C3AE-F09D-77D2-F9C7A83C1435}"/>
          </ac:cxnSpMkLst>
        </pc:cxnChg>
      </pc:sldChg>
      <pc:sldChg chg="new del">
        <pc:chgData name="魏 星达" userId="ca17b13798aa44f7" providerId="LiveId" clId="{8B2E7DF5-3C4B-7747-84E1-1D004CEBBF04}" dt="2022-10-25T02:40:03.257" v="2780" actId="680"/>
        <pc:sldMkLst>
          <pc:docMk/>
          <pc:sldMk cId="344802228" sldId="2733"/>
        </pc:sldMkLst>
      </pc:sldChg>
      <pc:sldChg chg="add del">
        <pc:chgData name="魏 星达" userId="ca17b13798aa44f7" providerId="LiveId" clId="{8B2E7DF5-3C4B-7747-84E1-1D004CEBBF04}" dt="2022-10-25T02:43:52.041" v="2924" actId="2696"/>
        <pc:sldMkLst>
          <pc:docMk/>
          <pc:sldMk cId="1331203399" sldId="2733"/>
        </pc:sldMkLst>
      </pc:sldChg>
      <pc:sldChg chg="add">
        <pc:chgData name="魏 星达" userId="ca17b13798aa44f7" providerId="LiveId" clId="{8B2E7DF5-3C4B-7747-84E1-1D004CEBBF04}" dt="2022-10-26T03:00:04.322" v="5513"/>
        <pc:sldMkLst>
          <pc:docMk/>
          <pc:sldMk cId="3305478123" sldId="2733"/>
        </pc:sldMkLst>
      </pc:sldChg>
      <pc:sldChg chg="modSp new del mod">
        <pc:chgData name="魏 星达" userId="ca17b13798aa44f7" providerId="LiveId" clId="{8B2E7DF5-3C4B-7747-84E1-1D004CEBBF04}" dt="2022-10-26T02:59:54.849" v="5512" actId="2696"/>
        <pc:sldMkLst>
          <pc:docMk/>
          <pc:sldMk cId="3787808166" sldId="2733"/>
        </pc:sldMkLst>
        <pc:spChg chg="mod">
          <ac:chgData name="魏 星达" userId="ca17b13798aa44f7" providerId="LiveId" clId="{8B2E7DF5-3C4B-7747-84E1-1D004CEBBF04}" dt="2022-10-26T02:53:13.921" v="4976" actId="20577"/>
          <ac:spMkLst>
            <pc:docMk/>
            <pc:sldMk cId="3787808166" sldId="2733"/>
            <ac:spMk id="2" creationId="{73AF4882-BCC5-AD11-6915-F1DC094C14E8}"/>
          </ac:spMkLst>
        </pc:spChg>
        <pc:spChg chg="mod">
          <ac:chgData name="魏 星达" userId="ca17b13798aa44f7" providerId="LiveId" clId="{8B2E7DF5-3C4B-7747-84E1-1D004CEBBF04}" dt="2022-10-26T02:59:08.553" v="5445" actId="20577"/>
          <ac:spMkLst>
            <pc:docMk/>
            <pc:sldMk cId="3787808166" sldId="2733"/>
            <ac:spMk id="3" creationId="{8CF60BE4-A9D7-7071-3E6F-3C7A65207C56}"/>
          </ac:spMkLst>
        </pc:spChg>
      </pc:sldChg>
      <pc:sldChg chg="add">
        <pc:chgData name="魏 星达" userId="ca17b13798aa44f7" providerId="LiveId" clId="{8B2E7DF5-3C4B-7747-84E1-1D004CEBBF04}" dt="2022-10-26T07:21:28.284" v="7636"/>
        <pc:sldMkLst>
          <pc:docMk/>
          <pc:sldMk cId="1129558069" sldId="2734"/>
        </pc:sldMkLst>
      </pc:sldChg>
      <pc:sldChg chg="del">
        <pc:chgData name="魏 星达" userId="ca17b13798aa44f7" providerId="LiveId" clId="{8B2E7DF5-3C4B-7747-84E1-1D004CEBBF04}" dt="2022-10-26T07:21:18.188" v="7635" actId="2696"/>
        <pc:sldMkLst>
          <pc:docMk/>
          <pc:sldMk cId="3305478123" sldId="2734"/>
        </pc:sldMkLst>
      </pc:sldChg>
      <pc:sldChg chg="del">
        <pc:chgData name="魏 星达" userId="ca17b13798aa44f7" providerId="LiveId" clId="{8B2E7DF5-3C4B-7747-84E1-1D004CEBBF04}" dt="2022-10-26T07:21:18.188" v="7635" actId="2696"/>
        <pc:sldMkLst>
          <pc:docMk/>
          <pc:sldMk cId="1203659686" sldId="2735"/>
        </pc:sldMkLst>
      </pc:sldChg>
      <pc:sldChg chg="add">
        <pc:chgData name="魏 星达" userId="ca17b13798aa44f7" providerId="LiveId" clId="{8B2E7DF5-3C4B-7747-84E1-1D004CEBBF04}" dt="2022-10-26T07:21:28.284" v="7636"/>
        <pc:sldMkLst>
          <pc:docMk/>
          <pc:sldMk cId="4098649079" sldId="2735"/>
        </pc:sldMkLst>
      </pc:sldChg>
      <pc:sldChg chg="modSp new mod">
        <pc:chgData name="魏 星达" userId="ca17b13798aa44f7" providerId="LiveId" clId="{8B2E7DF5-3C4B-7747-84E1-1D004CEBBF04}" dt="2022-10-26T07:28:29.719" v="7781" actId="20577"/>
        <pc:sldMkLst>
          <pc:docMk/>
          <pc:sldMk cId="95286657" sldId="2736"/>
        </pc:sldMkLst>
        <pc:spChg chg="mod">
          <ac:chgData name="魏 星达" userId="ca17b13798aa44f7" providerId="LiveId" clId="{8B2E7DF5-3C4B-7747-84E1-1D004CEBBF04}" dt="2022-10-26T03:02:41.372" v="5571" actId="20577"/>
          <ac:spMkLst>
            <pc:docMk/>
            <pc:sldMk cId="95286657" sldId="2736"/>
            <ac:spMk id="2" creationId="{D42CE23A-18FB-14A7-B935-05DA6FD1D55B}"/>
          </ac:spMkLst>
        </pc:spChg>
        <pc:spChg chg="mod">
          <ac:chgData name="魏 星达" userId="ca17b13798aa44f7" providerId="LiveId" clId="{8B2E7DF5-3C4B-7747-84E1-1D004CEBBF04}" dt="2022-10-26T07:28:29.719" v="7781" actId="20577"/>
          <ac:spMkLst>
            <pc:docMk/>
            <pc:sldMk cId="95286657" sldId="2736"/>
            <ac:spMk id="3" creationId="{F50B2222-7144-E2D8-5122-D67A080186A9}"/>
          </ac:spMkLst>
        </pc:spChg>
      </pc:sldChg>
      <pc:sldChg chg="modSp new mod">
        <pc:chgData name="魏 星达" userId="ca17b13798aa44f7" providerId="LiveId" clId="{8B2E7DF5-3C4B-7747-84E1-1D004CEBBF04}" dt="2022-10-26T03:26:10.314" v="6997" actId="20577"/>
        <pc:sldMkLst>
          <pc:docMk/>
          <pc:sldMk cId="455241336" sldId="2737"/>
        </pc:sldMkLst>
        <pc:spChg chg="mod">
          <ac:chgData name="魏 星达" userId="ca17b13798aa44f7" providerId="LiveId" clId="{8B2E7DF5-3C4B-7747-84E1-1D004CEBBF04}" dt="2022-10-26T03:08:20.925" v="6259" actId="20577"/>
          <ac:spMkLst>
            <pc:docMk/>
            <pc:sldMk cId="455241336" sldId="2737"/>
            <ac:spMk id="2" creationId="{C5B4B26B-7FDC-55D9-8BDF-B4A59F5B9558}"/>
          </ac:spMkLst>
        </pc:spChg>
        <pc:spChg chg="mod">
          <ac:chgData name="魏 星达" userId="ca17b13798aa44f7" providerId="LiveId" clId="{8B2E7DF5-3C4B-7747-84E1-1D004CEBBF04}" dt="2022-10-26T03:26:10.314" v="6997" actId="20577"/>
          <ac:spMkLst>
            <pc:docMk/>
            <pc:sldMk cId="455241336" sldId="2737"/>
            <ac:spMk id="3" creationId="{11CE3272-6EC8-CAAC-75E3-55380F49654F}"/>
          </ac:spMkLst>
        </pc:spChg>
      </pc:sldChg>
      <pc:sldChg chg="addSp modSp new mod modNotesTx">
        <pc:chgData name="魏 星达" userId="ca17b13798aa44f7" providerId="LiveId" clId="{8B2E7DF5-3C4B-7747-84E1-1D004CEBBF04}" dt="2022-10-26T07:29:48.735" v="7912" actId="13926"/>
        <pc:sldMkLst>
          <pc:docMk/>
          <pc:sldMk cId="183326895" sldId="2738"/>
        </pc:sldMkLst>
        <pc:spChg chg="mod">
          <ac:chgData name="魏 星达" userId="ca17b13798aa44f7" providerId="LiveId" clId="{8B2E7DF5-3C4B-7747-84E1-1D004CEBBF04}" dt="2022-10-26T03:26:19.765" v="7022" actId="20577"/>
          <ac:spMkLst>
            <pc:docMk/>
            <pc:sldMk cId="183326895" sldId="2738"/>
            <ac:spMk id="2" creationId="{EB47A274-2267-C644-4A77-6843FEB3BD07}"/>
          </ac:spMkLst>
        </pc:spChg>
        <pc:spChg chg="mod">
          <ac:chgData name="魏 星达" userId="ca17b13798aa44f7" providerId="LiveId" clId="{8B2E7DF5-3C4B-7747-84E1-1D004CEBBF04}" dt="2022-10-26T07:29:48.735" v="7912" actId="13926"/>
          <ac:spMkLst>
            <pc:docMk/>
            <pc:sldMk cId="183326895" sldId="2738"/>
            <ac:spMk id="3" creationId="{00318BEE-8CC7-2B1B-9446-3FB7FCB76E92}"/>
          </ac:spMkLst>
        </pc:spChg>
        <pc:spChg chg="add mod">
          <ac:chgData name="魏 星达" userId="ca17b13798aa44f7" providerId="LiveId" clId="{8B2E7DF5-3C4B-7747-84E1-1D004CEBBF04}" dt="2022-10-26T07:29:44.066" v="7911" actId="1076"/>
          <ac:spMkLst>
            <pc:docMk/>
            <pc:sldMk cId="183326895" sldId="2738"/>
            <ac:spMk id="5" creationId="{FAA0D6E8-81DC-9541-433D-C25D6FD2D403}"/>
          </ac:spMkLst>
        </pc:spChg>
      </pc:sldChg>
      <pc:sldChg chg="add del">
        <pc:chgData name="魏 星达" userId="ca17b13798aa44f7" providerId="LiveId" clId="{8B2E7DF5-3C4B-7747-84E1-1D004CEBBF04}" dt="2022-10-26T03:27:25.499" v="7111" actId="2696"/>
        <pc:sldMkLst>
          <pc:docMk/>
          <pc:sldMk cId="215858559" sldId="2739"/>
        </pc:sldMkLst>
      </pc:sldChg>
      <pc:sldChg chg="addSp modSp add mod">
        <pc:chgData name="魏 星达" userId="ca17b13798aa44f7" providerId="LiveId" clId="{8B2E7DF5-3C4B-7747-84E1-1D004CEBBF04}" dt="2022-10-26T03:27:46.843" v="7116" actId="14100"/>
        <pc:sldMkLst>
          <pc:docMk/>
          <pc:sldMk cId="2600946846" sldId="2740"/>
        </pc:sldMkLst>
        <pc:spChg chg="mod">
          <ac:chgData name="魏 星达" userId="ca17b13798aa44f7" providerId="LiveId" clId="{8B2E7DF5-3C4B-7747-84E1-1D004CEBBF04}" dt="2022-10-26T03:27:19.627" v="7110" actId="20577"/>
          <ac:spMkLst>
            <pc:docMk/>
            <pc:sldMk cId="2600946846" sldId="2740"/>
            <ac:spMk id="2" creationId="{00000000-0000-0000-0000-000000000000}"/>
          </ac:spMkLst>
        </pc:spChg>
        <pc:spChg chg="add mod">
          <ac:chgData name="魏 星达" userId="ca17b13798aa44f7" providerId="LiveId" clId="{8B2E7DF5-3C4B-7747-84E1-1D004CEBBF04}" dt="2022-10-26T03:27:46.843" v="7116" actId="14100"/>
          <ac:spMkLst>
            <pc:docMk/>
            <pc:sldMk cId="2600946846" sldId="2740"/>
            <ac:spMk id="5" creationId="{7997D8A1-0017-0B3E-4103-06B074E9BFD0}"/>
          </ac:spMkLst>
        </pc:spChg>
      </pc:sldChg>
      <pc:sldChg chg="addSp delSp modSp new mod">
        <pc:chgData name="魏 星达" userId="ca17b13798aa44f7" providerId="LiveId" clId="{8B2E7DF5-3C4B-7747-84E1-1D004CEBBF04}" dt="2022-10-26T07:30:11.026" v="7980" actId="20577"/>
        <pc:sldMkLst>
          <pc:docMk/>
          <pc:sldMk cId="3076398273" sldId="2741"/>
        </pc:sldMkLst>
        <pc:spChg chg="mod">
          <ac:chgData name="魏 星达" userId="ca17b13798aa44f7" providerId="LiveId" clId="{8B2E7DF5-3C4B-7747-84E1-1D004CEBBF04}" dt="2022-10-26T07:30:11.026" v="7980" actId="20577"/>
          <ac:spMkLst>
            <pc:docMk/>
            <pc:sldMk cId="3076398273" sldId="2741"/>
            <ac:spMk id="2" creationId="{82F38950-43F2-CD8C-D1DC-C77C3CC20212}"/>
          </ac:spMkLst>
        </pc:spChg>
        <pc:spChg chg="del">
          <ac:chgData name="魏 星达" userId="ca17b13798aa44f7" providerId="LiveId" clId="{8B2E7DF5-3C4B-7747-84E1-1D004CEBBF04}" dt="2022-10-26T03:32:17.200" v="7166"/>
          <ac:spMkLst>
            <pc:docMk/>
            <pc:sldMk cId="3076398273" sldId="2741"/>
            <ac:spMk id="3" creationId="{6264811E-D990-9DB0-D6D8-BF7197DA0664}"/>
          </ac:spMkLst>
        </pc:spChg>
        <pc:spChg chg="add del mod">
          <ac:chgData name="魏 星达" userId="ca17b13798aa44f7" providerId="LiveId" clId="{8B2E7DF5-3C4B-7747-84E1-1D004CEBBF04}" dt="2022-10-26T03:32:38.604" v="7185" actId="478"/>
          <ac:spMkLst>
            <pc:docMk/>
            <pc:sldMk cId="3076398273" sldId="2741"/>
            <ac:spMk id="7" creationId="{65CD33F6-A671-CDDA-D727-D818880110C8}"/>
          </ac:spMkLst>
        </pc:spChg>
        <pc:spChg chg="add mod">
          <ac:chgData name="魏 星达" userId="ca17b13798aa44f7" providerId="LiveId" clId="{8B2E7DF5-3C4B-7747-84E1-1D004CEBBF04}" dt="2022-10-26T03:33:09.243" v="7194" actId="14100"/>
          <ac:spMkLst>
            <pc:docMk/>
            <pc:sldMk cId="3076398273" sldId="2741"/>
            <ac:spMk id="8" creationId="{BB6CE207-C42A-DBC8-D32B-1ED9A2DD8F34}"/>
          </ac:spMkLst>
        </pc:spChg>
        <pc:spChg chg="add mod">
          <ac:chgData name="魏 星达" userId="ca17b13798aa44f7" providerId="LiveId" clId="{8B2E7DF5-3C4B-7747-84E1-1D004CEBBF04}" dt="2022-10-26T03:33:11.848" v="7196" actId="1076"/>
          <ac:spMkLst>
            <pc:docMk/>
            <pc:sldMk cId="3076398273" sldId="2741"/>
            <ac:spMk id="9" creationId="{CB077B7E-C80E-C91D-E38E-1971933F5FE1}"/>
          </ac:spMkLst>
        </pc:spChg>
        <pc:picChg chg="add mod">
          <ac:chgData name="魏 星达" userId="ca17b13798aa44f7" providerId="LiveId" clId="{8B2E7DF5-3C4B-7747-84E1-1D004CEBBF04}" dt="2022-10-26T03:32:42.323" v="7188" actId="1076"/>
          <ac:picMkLst>
            <pc:docMk/>
            <pc:sldMk cId="3076398273" sldId="2741"/>
            <ac:picMk id="6" creationId="{AF115A55-23CB-7A92-C2D1-4990A3183D12}"/>
          </ac:picMkLst>
        </pc:picChg>
      </pc:sldChg>
      <pc:sldChg chg="addSp delSp modSp new mod">
        <pc:chgData name="魏 星达" userId="ca17b13798aa44f7" providerId="LiveId" clId="{8B2E7DF5-3C4B-7747-84E1-1D004CEBBF04}" dt="2022-10-26T03:56:10.792" v="7634" actId="1076"/>
        <pc:sldMkLst>
          <pc:docMk/>
          <pc:sldMk cId="2002993868" sldId="2742"/>
        </pc:sldMkLst>
        <pc:spChg chg="mod">
          <ac:chgData name="魏 星达" userId="ca17b13798aa44f7" providerId="LiveId" clId="{8B2E7DF5-3C4B-7747-84E1-1D004CEBBF04}" dt="2022-10-26T03:44:11.067" v="7356" actId="20577"/>
          <ac:spMkLst>
            <pc:docMk/>
            <pc:sldMk cId="2002993868" sldId="2742"/>
            <ac:spMk id="2" creationId="{D923BBAA-BD1A-CBA2-4BF8-0744E2D6371F}"/>
          </ac:spMkLst>
        </pc:spChg>
        <pc:spChg chg="mod">
          <ac:chgData name="魏 星达" userId="ca17b13798aa44f7" providerId="LiveId" clId="{8B2E7DF5-3C4B-7747-84E1-1D004CEBBF04}" dt="2022-10-26T03:53:01.252" v="7627" actId="20577"/>
          <ac:spMkLst>
            <pc:docMk/>
            <pc:sldMk cId="2002993868" sldId="2742"/>
            <ac:spMk id="3" creationId="{8204E97C-91ED-5868-EBAB-6197A23322D2}"/>
          </ac:spMkLst>
        </pc:spChg>
        <pc:picChg chg="add del mod">
          <ac:chgData name="魏 星达" userId="ca17b13798aa44f7" providerId="LiveId" clId="{8B2E7DF5-3C4B-7747-84E1-1D004CEBBF04}" dt="2022-10-26T03:52:38.159" v="7535" actId="478"/>
          <ac:picMkLst>
            <pc:docMk/>
            <pc:sldMk cId="2002993868" sldId="2742"/>
            <ac:picMk id="5" creationId="{28195E0E-7232-1569-A6D9-0018311F349A}"/>
          </ac:picMkLst>
        </pc:picChg>
        <pc:picChg chg="add mod">
          <ac:chgData name="魏 星达" userId="ca17b13798aa44f7" providerId="LiveId" clId="{8B2E7DF5-3C4B-7747-84E1-1D004CEBBF04}" dt="2022-10-26T03:53:03.244" v="7628" actId="1076"/>
          <ac:picMkLst>
            <pc:docMk/>
            <pc:sldMk cId="2002993868" sldId="2742"/>
            <ac:picMk id="6" creationId="{68E89D6F-BB56-4F42-6342-0BDCF4A7BFF0}"/>
          </ac:picMkLst>
        </pc:picChg>
        <pc:picChg chg="add mod">
          <ac:chgData name="魏 星达" userId="ca17b13798aa44f7" providerId="LiveId" clId="{8B2E7DF5-3C4B-7747-84E1-1D004CEBBF04}" dt="2022-10-26T03:56:10.792" v="7634" actId="1076"/>
          <ac:picMkLst>
            <pc:docMk/>
            <pc:sldMk cId="2002993868" sldId="2742"/>
            <ac:picMk id="7" creationId="{98ED1023-4C76-1DD0-51D2-8699FB45F676}"/>
          </ac:picMkLst>
        </pc:picChg>
      </pc:sldChg>
      <pc:sldChg chg="addSp modSp new mod">
        <pc:chgData name="魏 星达" userId="ca17b13798aa44f7" providerId="LiveId" clId="{8B2E7DF5-3C4B-7747-84E1-1D004CEBBF04}" dt="2022-10-26T07:47:55.490" v="8244" actId="20577"/>
        <pc:sldMkLst>
          <pc:docMk/>
          <pc:sldMk cId="3681379401" sldId="2743"/>
        </pc:sldMkLst>
        <pc:spChg chg="mod">
          <ac:chgData name="魏 星达" userId="ca17b13798aa44f7" providerId="LiveId" clId="{8B2E7DF5-3C4B-7747-84E1-1D004CEBBF04}" dt="2022-10-26T07:46:07.301" v="8071" actId="20577"/>
          <ac:spMkLst>
            <pc:docMk/>
            <pc:sldMk cId="3681379401" sldId="2743"/>
            <ac:spMk id="2" creationId="{4C65D3D9-C12A-1394-4CF7-3758ED2CE5AD}"/>
          </ac:spMkLst>
        </pc:spChg>
        <pc:spChg chg="mod">
          <ac:chgData name="魏 星达" userId="ca17b13798aa44f7" providerId="LiveId" clId="{8B2E7DF5-3C4B-7747-84E1-1D004CEBBF04}" dt="2022-10-26T07:47:55.490" v="8244" actId="20577"/>
          <ac:spMkLst>
            <pc:docMk/>
            <pc:sldMk cId="3681379401" sldId="2743"/>
            <ac:spMk id="3" creationId="{A45EE771-B589-1C56-F662-DBFD8C97B02C}"/>
          </ac:spMkLst>
        </pc:spChg>
        <pc:spChg chg="mod">
          <ac:chgData name="魏 星达" userId="ca17b13798aa44f7" providerId="LiveId" clId="{8B2E7DF5-3C4B-7747-84E1-1D004CEBBF04}" dt="2022-10-26T07:46:46.309" v="8072"/>
          <ac:spMkLst>
            <pc:docMk/>
            <pc:sldMk cId="3681379401" sldId="2743"/>
            <ac:spMk id="6" creationId="{5886DC85-2C5C-69E4-A501-AEB0C755101B}"/>
          </ac:spMkLst>
        </pc:spChg>
        <pc:spChg chg="mod">
          <ac:chgData name="魏 星达" userId="ca17b13798aa44f7" providerId="LiveId" clId="{8B2E7DF5-3C4B-7747-84E1-1D004CEBBF04}" dt="2022-10-26T07:46:46.309" v="8072"/>
          <ac:spMkLst>
            <pc:docMk/>
            <pc:sldMk cId="3681379401" sldId="2743"/>
            <ac:spMk id="7" creationId="{4D88A695-A2AD-FCB6-8274-52BFAA0F28E6}"/>
          </ac:spMkLst>
        </pc:spChg>
        <pc:spChg chg="mod">
          <ac:chgData name="魏 星达" userId="ca17b13798aa44f7" providerId="LiveId" clId="{8B2E7DF5-3C4B-7747-84E1-1D004CEBBF04}" dt="2022-10-26T07:46:46.309" v="8072"/>
          <ac:spMkLst>
            <pc:docMk/>
            <pc:sldMk cId="3681379401" sldId="2743"/>
            <ac:spMk id="9" creationId="{6A961918-7ECB-4CBC-A0A5-14941B90CBC2}"/>
          </ac:spMkLst>
        </pc:spChg>
        <pc:spChg chg="mod">
          <ac:chgData name="魏 星达" userId="ca17b13798aa44f7" providerId="LiveId" clId="{8B2E7DF5-3C4B-7747-84E1-1D004CEBBF04}" dt="2022-10-26T07:46:46.309" v="8072"/>
          <ac:spMkLst>
            <pc:docMk/>
            <pc:sldMk cId="3681379401" sldId="2743"/>
            <ac:spMk id="10" creationId="{29B1411C-478E-6078-6474-257EB2BB275B}"/>
          </ac:spMkLst>
        </pc:spChg>
        <pc:spChg chg="mod">
          <ac:chgData name="魏 星达" userId="ca17b13798aa44f7" providerId="LiveId" clId="{8B2E7DF5-3C4B-7747-84E1-1D004CEBBF04}" dt="2022-10-26T07:46:46.309" v="8072"/>
          <ac:spMkLst>
            <pc:docMk/>
            <pc:sldMk cId="3681379401" sldId="2743"/>
            <ac:spMk id="12" creationId="{339CB5C8-AA30-5D9A-33D1-E3F23EAE3EB8}"/>
          </ac:spMkLst>
        </pc:spChg>
        <pc:spChg chg="mod">
          <ac:chgData name="魏 星达" userId="ca17b13798aa44f7" providerId="LiveId" clId="{8B2E7DF5-3C4B-7747-84E1-1D004CEBBF04}" dt="2022-10-26T07:46:46.309" v="8072"/>
          <ac:spMkLst>
            <pc:docMk/>
            <pc:sldMk cId="3681379401" sldId="2743"/>
            <ac:spMk id="13" creationId="{5541BD55-6F90-992A-C289-EE7D5F61FA19}"/>
          </ac:spMkLst>
        </pc:spChg>
        <pc:spChg chg="mod">
          <ac:chgData name="魏 星达" userId="ca17b13798aa44f7" providerId="LiveId" clId="{8B2E7DF5-3C4B-7747-84E1-1D004CEBBF04}" dt="2022-10-26T07:46:46.309" v="8072"/>
          <ac:spMkLst>
            <pc:docMk/>
            <pc:sldMk cId="3681379401" sldId="2743"/>
            <ac:spMk id="15" creationId="{393E449F-05DC-E0E3-241C-1371D770090C}"/>
          </ac:spMkLst>
        </pc:spChg>
        <pc:spChg chg="mod">
          <ac:chgData name="魏 星达" userId="ca17b13798aa44f7" providerId="LiveId" clId="{8B2E7DF5-3C4B-7747-84E1-1D004CEBBF04}" dt="2022-10-26T07:46:46.309" v="8072"/>
          <ac:spMkLst>
            <pc:docMk/>
            <pc:sldMk cId="3681379401" sldId="2743"/>
            <ac:spMk id="16" creationId="{C553E7A8-40F0-56EB-A110-045F4250A05B}"/>
          </ac:spMkLst>
        </pc:spChg>
        <pc:spChg chg="mod">
          <ac:chgData name="魏 星达" userId="ca17b13798aa44f7" providerId="LiveId" clId="{8B2E7DF5-3C4B-7747-84E1-1D004CEBBF04}" dt="2022-10-26T07:46:46.309" v="8072"/>
          <ac:spMkLst>
            <pc:docMk/>
            <pc:sldMk cId="3681379401" sldId="2743"/>
            <ac:spMk id="18" creationId="{1F3ACF67-7DE8-C523-F754-17FF9FE4F3D0}"/>
          </ac:spMkLst>
        </pc:spChg>
        <pc:spChg chg="mod">
          <ac:chgData name="魏 星达" userId="ca17b13798aa44f7" providerId="LiveId" clId="{8B2E7DF5-3C4B-7747-84E1-1D004CEBBF04}" dt="2022-10-26T07:46:46.309" v="8072"/>
          <ac:spMkLst>
            <pc:docMk/>
            <pc:sldMk cId="3681379401" sldId="2743"/>
            <ac:spMk id="19" creationId="{95999654-95DC-1DB7-12EB-78170E9E0BE5}"/>
          </ac:spMkLst>
        </pc:spChg>
        <pc:spChg chg="add mod">
          <ac:chgData name="魏 星达" userId="ca17b13798aa44f7" providerId="LiveId" clId="{8B2E7DF5-3C4B-7747-84E1-1D004CEBBF04}" dt="2022-10-26T07:47:33.487" v="8155" actId="1076"/>
          <ac:spMkLst>
            <pc:docMk/>
            <pc:sldMk cId="3681379401" sldId="2743"/>
            <ac:spMk id="24" creationId="{3BCF2AF0-6216-18FB-A172-D55D2F60A688}"/>
          </ac:spMkLst>
        </pc:spChg>
        <pc:grpChg chg="add mod">
          <ac:chgData name="魏 星达" userId="ca17b13798aa44f7" providerId="LiveId" clId="{8B2E7DF5-3C4B-7747-84E1-1D004CEBBF04}" dt="2022-10-26T07:47:33.487" v="8155" actId="1076"/>
          <ac:grpSpMkLst>
            <pc:docMk/>
            <pc:sldMk cId="3681379401" sldId="2743"/>
            <ac:grpSpMk id="5" creationId="{B7857CC2-8A5E-D3A6-6529-CEAF455075A1}"/>
          </ac:grpSpMkLst>
        </pc:grpChg>
        <pc:grpChg chg="add mod">
          <ac:chgData name="魏 星达" userId="ca17b13798aa44f7" providerId="LiveId" clId="{8B2E7DF5-3C4B-7747-84E1-1D004CEBBF04}" dt="2022-10-26T07:47:33.487" v="8155" actId="1076"/>
          <ac:grpSpMkLst>
            <pc:docMk/>
            <pc:sldMk cId="3681379401" sldId="2743"/>
            <ac:grpSpMk id="8" creationId="{3C63C195-EA93-0C29-D3F5-9001D11EAB67}"/>
          </ac:grpSpMkLst>
        </pc:grpChg>
        <pc:grpChg chg="add mod">
          <ac:chgData name="魏 星达" userId="ca17b13798aa44f7" providerId="LiveId" clId="{8B2E7DF5-3C4B-7747-84E1-1D004CEBBF04}" dt="2022-10-26T07:47:33.487" v="8155" actId="1076"/>
          <ac:grpSpMkLst>
            <pc:docMk/>
            <pc:sldMk cId="3681379401" sldId="2743"/>
            <ac:grpSpMk id="11" creationId="{2BB3D494-D1D1-45BE-D516-5A1BEF52AC4A}"/>
          </ac:grpSpMkLst>
        </pc:grpChg>
        <pc:grpChg chg="add mod">
          <ac:chgData name="魏 星达" userId="ca17b13798aa44f7" providerId="LiveId" clId="{8B2E7DF5-3C4B-7747-84E1-1D004CEBBF04}" dt="2022-10-26T07:47:33.487" v="8155" actId="1076"/>
          <ac:grpSpMkLst>
            <pc:docMk/>
            <pc:sldMk cId="3681379401" sldId="2743"/>
            <ac:grpSpMk id="14" creationId="{4C0C38B7-4AB1-A44C-4A7E-B9B40475B7C0}"/>
          </ac:grpSpMkLst>
        </pc:grpChg>
        <pc:grpChg chg="add mod">
          <ac:chgData name="魏 星达" userId="ca17b13798aa44f7" providerId="LiveId" clId="{8B2E7DF5-3C4B-7747-84E1-1D004CEBBF04}" dt="2022-10-26T07:47:33.487" v="8155" actId="1076"/>
          <ac:grpSpMkLst>
            <pc:docMk/>
            <pc:sldMk cId="3681379401" sldId="2743"/>
            <ac:grpSpMk id="17" creationId="{1D0FC925-674D-4885-4A2F-A6A7BCF2EFF0}"/>
          </ac:grpSpMkLst>
        </pc:grpChg>
        <pc:cxnChg chg="add mod">
          <ac:chgData name="魏 星达" userId="ca17b13798aa44f7" providerId="LiveId" clId="{8B2E7DF5-3C4B-7747-84E1-1D004CEBBF04}" dt="2022-10-26T07:47:33.487" v="8155" actId="1076"/>
          <ac:cxnSpMkLst>
            <pc:docMk/>
            <pc:sldMk cId="3681379401" sldId="2743"/>
            <ac:cxnSpMk id="20" creationId="{6ED9EDF6-B4A5-688E-92D6-8BA8019478C2}"/>
          </ac:cxnSpMkLst>
        </pc:cxnChg>
        <pc:cxnChg chg="add mod">
          <ac:chgData name="魏 星达" userId="ca17b13798aa44f7" providerId="LiveId" clId="{8B2E7DF5-3C4B-7747-84E1-1D004CEBBF04}" dt="2022-10-26T07:47:33.487" v="8155" actId="1076"/>
          <ac:cxnSpMkLst>
            <pc:docMk/>
            <pc:sldMk cId="3681379401" sldId="2743"/>
            <ac:cxnSpMk id="21" creationId="{B4BDC648-396F-D6C0-80E7-E028234670FB}"/>
          </ac:cxnSpMkLst>
        </pc:cxnChg>
        <pc:cxnChg chg="add mod">
          <ac:chgData name="魏 星达" userId="ca17b13798aa44f7" providerId="LiveId" clId="{8B2E7DF5-3C4B-7747-84E1-1D004CEBBF04}" dt="2022-10-26T07:47:33.487" v="8155" actId="1076"/>
          <ac:cxnSpMkLst>
            <pc:docMk/>
            <pc:sldMk cId="3681379401" sldId="2743"/>
            <ac:cxnSpMk id="22" creationId="{327B31F2-09CB-C923-51D7-3A29FCB39044}"/>
          </ac:cxnSpMkLst>
        </pc:cxnChg>
        <pc:cxnChg chg="add mod">
          <ac:chgData name="魏 星达" userId="ca17b13798aa44f7" providerId="LiveId" clId="{8B2E7DF5-3C4B-7747-84E1-1D004CEBBF04}" dt="2022-10-26T07:47:33.487" v="8155" actId="1076"/>
          <ac:cxnSpMkLst>
            <pc:docMk/>
            <pc:sldMk cId="3681379401" sldId="2743"/>
            <ac:cxnSpMk id="23" creationId="{31A31AE5-7BF3-317E-6105-DB0C2DB5169B}"/>
          </ac:cxnSpMkLst>
        </pc:cxnChg>
      </pc:sldChg>
    </pc:docChg>
  </pc:docChgLst>
  <pc:docChgLst>
    <pc:chgData name="魏 星达" userId="ca17b13798aa44f7" providerId="LiveId" clId="{6D14D1F3-DC18-3248-A500-3DA2BAE4A0C0}"/>
    <pc:docChg chg="modSld">
      <pc:chgData name="魏 星达" userId="ca17b13798aa44f7" providerId="LiveId" clId="{6D14D1F3-DC18-3248-A500-3DA2BAE4A0C0}" dt="2022-09-26T14:18:43.269" v="2"/>
      <pc:docMkLst>
        <pc:docMk/>
      </pc:docMkLst>
      <pc:sldChg chg="modSp mod">
        <pc:chgData name="魏 星达" userId="ca17b13798aa44f7" providerId="LiveId" clId="{6D14D1F3-DC18-3248-A500-3DA2BAE4A0C0}" dt="2022-09-26T14:18:43.269" v="2"/>
        <pc:sldMkLst>
          <pc:docMk/>
          <pc:sldMk cId="3628960693" sldId="2241"/>
        </pc:sldMkLst>
        <pc:spChg chg="mod">
          <ac:chgData name="魏 星达" userId="ca17b13798aa44f7" providerId="LiveId" clId="{6D14D1F3-DC18-3248-A500-3DA2BAE4A0C0}" dt="2022-09-26T14:18:43.269" v="2"/>
          <ac:spMkLst>
            <pc:docMk/>
            <pc:sldMk cId="3628960693" sldId="2241"/>
            <ac:spMk id="7" creationId="{E2120B98-7095-B94B-B13B-75606426BFB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2023/10/24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If one of T1’s </a:t>
            </a:r>
            <a:r>
              <a:rPr kumimoji="1" lang="en-US" altLang="zh-CN" dirty="0" err="1"/>
              <a:t>ope</a:t>
            </a:r>
            <a:r>
              <a:rPr kumimoji="1" lang="en-US" altLang="zh-CN" dirty="0"/>
              <a:t> conflicts with one of T2’s op and T1 comes first, T1 -&gt; T2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879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018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071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241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假设</a:t>
            </a:r>
            <a:r>
              <a:rPr kumimoji="1" lang="en-US" altLang="zh-CN" dirty="0"/>
              <a:t>A</a:t>
            </a:r>
            <a:r>
              <a:rPr kumimoji="1" lang="zh-CN" altLang="en-US" dirty="0"/>
              <a:t>之前没有被</a:t>
            </a:r>
            <a:r>
              <a:rPr kumimoji="1" lang="en-US" altLang="zh-CN" dirty="0"/>
              <a:t>TX</a:t>
            </a:r>
            <a:r>
              <a:rPr kumimoji="1" lang="zh-CN" altLang="en-US" dirty="0"/>
              <a:t>写过，即</a:t>
            </a:r>
            <a:r>
              <a:rPr kumimoji="1" lang="en-US" altLang="zh-CN" dirty="0"/>
              <a:t>A</a:t>
            </a:r>
            <a:r>
              <a:rPr kumimoji="1" lang="zh-CN" altLang="en-US" dirty="0"/>
              <a:t>只写一次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25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254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196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check</a:t>
            </a:r>
            <a:r>
              <a:rPr kumimoji="1" lang="zh-CN" altLang="en-US" dirty="0"/>
              <a:t>完相当于放锁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619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46287-A3D6-864A-8D46-815BA6A2B95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107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2378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sz="1800" dirty="0">
                <a:effectLst/>
                <a:latin typeface="TrebuchetMS" panose="020B0603020202020204" pitchFamily="34" charset="0"/>
              </a:rPr>
              <a:t>x86 provides a “lock” prefix that tells the hardware:</a:t>
            </a:r>
            <a:br>
              <a:rPr lang="en" altLang="zh-CN" sz="1800" dirty="0">
                <a:effectLst/>
                <a:latin typeface="TrebuchetMS" panose="020B0603020202020204" pitchFamily="34" charset="0"/>
              </a:rPr>
            </a:br>
            <a:r>
              <a:rPr lang="en" altLang="zh-CN" sz="1800" dirty="0">
                <a:solidFill>
                  <a:srgbClr val="3333FF"/>
                </a:solidFill>
                <a:effectLst/>
                <a:latin typeface="TrebuchetMS" panose="020B0603020202020204" pitchFamily="34" charset="0"/>
              </a:rPr>
              <a:t>“don’t let anyone read/write the value until I’m done with it” </a:t>
            </a:r>
            <a:endParaRPr lang="en" altLang="zh-CN" dirty="0">
              <a:effectLst/>
            </a:endParaRPr>
          </a:p>
          <a:p>
            <a:endParaRPr kumimoji="1" lang="en-US" altLang="zh-CN" dirty="0"/>
          </a:p>
          <a:p>
            <a:r>
              <a:rPr kumimoji="1" lang="en-US" altLang="zh-CN" dirty="0"/>
              <a:t>An instruction for atomic CAS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507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因为执行的时间很长，所以会</a:t>
            </a:r>
            <a:r>
              <a:rPr kumimoji="1" lang="en-US" altLang="zh-CN" dirty="0"/>
              <a:t>abort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224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011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1576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035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846138" indent="-22383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tiff"/><Relationship Id="rId4" Type="http://schemas.openxmlformats.org/officeDocument/2006/relationships/image" Target="../media/image25.tif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489348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/>
              <a:t>Serializability, OCC </a:t>
            </a:r>
            <a:br>
              <a:rPr kumimoji="1" lang="en-US" altLang="zh-CN" sz="3600" dirty="0"/>
            </a:br>
            <a:r>
              <a:rPr kumimoji="1" lang="en-US" altLang="zh-CN" sz="3600" dirty="0"/>
              <a:t>&amp; Transaction</a:t>
            </a:r>
            <a:endParaRPr kumimoji="1" lang="zh-CN" altLang="en-US" sz="24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030F63-D5C2-9849-B13A-1F15A7009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Review: The </a:t>
            </a:r>
            <a:r>
              <a:rPr kumimoji="1" lang="en-US" altLang="zh-CN" dirty="0"/>
              <a:t>race condition </a:t>
            </a:r>
            <a:r>
              <a:rPr kumimoji="1" lang="en-US" altLang="zh-CN" b="0" dirty="0"/>
              <a:t>problem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85530D-573A-B940-A34F-8036E4873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8192"/>
          </a:xfrm>
        </p:spPr>
        <p:txBody>
          <a:bodyPr/>
          <a:lstStyle/>
          <a:p>
            <a:r>
              <a:rPr lang="en" altLang="zh-CN" dirty="0"/>
              <a:t>When two or more threads access shared data and at least one is write</a:t>
            </a:r>
          </a:p>
          <a:p>
            <a:r>
              <a:rPr kumimoji="1" lang="en-US" altLang="zh-CN" dirty="0"/>
              <a:t>Timing dependent error involving shared state </a:t>
            </a:r>
          </a:p>
          <a:p>
            <a:pPr lvl="1"/>
            <a:r>
              <a:rPr kumimoji="1" lang="en-US" altLang="zh-CN" dirty="0"/>
              <a:t>i.e., whether the scheduling will cause reading a non-atomic update state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7C3FCA-BB2F-8A42-87B6-AA056577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6E588E5-1D49-0947-AD97-34EC649CC772}"/>
              </a:ext>
            </a:extLst>
          </p:cNvPr>
          <p:cNvSpPr/>
          <p:nvPr/>
        </p:nvSpPr>
        <p:spPr>
          <a:xfrm>
            <a:off x="255587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40205FD-E61A-2342-9021-90E8FD24982C}"/>
              </a:ext>
            </a:extLst>
          </p:cNvPr>
          <p:cNvSpPr/>
          <p:nvPr/>
        </p:nvSpPr>
        <p:spPr>
          <a:xfrm>
            <a:off x="1677100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0E95C4E-73AD-D84F-8434-AC993BD7479F}"/>
              </a:ext>
            </a:extLst>
          </p:cNvPr>
          <p:cNvSpPr/>
          <p:nvPr/>
        </p:nvSpPr>
        <p:spPr>
          <a:xfrm>
            <a:off x="3117632" y="2753387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22CFCD3-1EBC-3C4F-92E0-0EEAE15D6B81}"/>
              </a:ext>
            </a:extLst>
          </p:cNvPr>
          <p:cNvSpPr/>
          <p:nvPr/>
        </p:nvSpPr>
        <p:spPr>
          <a:xfrm>
            <a:off x="3531848" y="30949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9270C98C-F20A-FC45-BB05-5BE22E24D7F1}"/>
              </a:ext>
            </a:extLst>
          </p:cNvPr>
          <p:cNvCxnSpPr/>
          <p:nvPr/>
        </p:nvCxnSpPr>
        <p:spPr>
          <a:xfrm flipH="1">
            <a:off x="2987732" y="357032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C248FDE-80C9-7342-871A-23B6E3953847}"/>
              </a:ext>
            </a:extLst>
          </p:cNvPr>
          <p:cNvCxnSpPr/>
          <p:nvPr/>
        </p:nvCxnSpPr>
        <p:spPr>
          <a:xfrm flipH="1">
            <a:off x="2987732" y="3918523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D00901A6-20E6-F34A-A402-3580248B88DF}"/>
              </a:ext>
            </a:extLst>
          </p:cNvPr>
          <p:cNvSpPr/>
          <p:nvPr/>
        </p:nvSpPr>
        <p:spPr>
          <a:xfrm>
            <a:off x="230052" y="338526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20B5A3E-A72A-2E49-8A07-C6A1533BEC0E}"/>
              </a:ext>
            </a:extLst>
          </p:cNvPr>
          <p:cNvSpPr/>
          <p:nvPr/>
        </p:nvSpPr>
        <p:spPr>
          <a:xfrm>
            <a:off x="1633260" y="372759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DC5314E-77CD-E342-9D1D-0E18184ACAD6}"/>
              </a:ext>
            </a:extLst>
          </p:cNvPr>
          <p:cNvSpPr/>
          <p:nvPr/>
        </p:nvSpPr>
        <p:spPr>
          <a:xfrm>
            <a:off x="3531848" y="3391846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24731F7-2FD6-0F4B-BEEC-2F9F857F355E}"/>
              </a:ext>
            </a:extLst>
          </p:cNvPr>
          <p:cNvSpPr/>
          <p:nvPr/>
        </p:nvSpPr>
        <p:spPr>
          <a:xfrm>
            <a:off x="3531848" y="367657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4C9F883-5641-2F47-8CC7-F48B50DD6CF6}"/>
              </a:ext>
            </a:extLst>
          </p:cNvPr>
          <p:cNvSpPr/>
          <p:nvPr/>
        </p:nvSpPr>
        <p:spPr>
          <a:xfrm>
            <a:off x="261999" y="4045907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D46DA84-561A-1D47-B846-0719F6F66D40}"/>
              </a:ext>
            </a:extLst>
          </p:cNvPr>
          <p:cNvSpPr/>
          <p:nvPr/>
        </p:nvSpPr>
        <p:spPr>
          <a:xfrm>
            <a:off x="1689924" y="434197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A6BAB44-35EC-904E-9E25-B94C00B00A80}"/>
              </a:ext>
            </a:extLst>
          </p:cNvPr>
          <p:cNvSpPr/>
          <p:nvPr/>
        </p:nvSpPr>
        <p:spPr>
          <a:xfrm>
            <a:off x="280956" y="4596024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30FCCFE-99D8-EB4C-829C-9C7F7E51FAFB}"/>
              </a:ext>
            </a:extLst>
          </p:cNvPr>
          <p:cNvSpPr/>
          <p:nvPr/>
        </p:nvSpPr>
        <p:spPr>
          <a:xfrm>
            <a:off x="1641484" y="489335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D48FC66-0851-6A46-84BB-DE71B77292AF}"/>
              </a:ext>
            </a:extLst>
          </p:cNvPr>
          <p:cNvSpPr/>
          <p:nvPr/>
        </p:nvSpPr>
        <p:spPr>
          <a:xfrm>
            <a:off x="3531848" y="3987884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4382F5C-7E2A-E142-95E0-691742EE9865}"/>
              </a:ext>
            </a:extLst>
          </p:cNvPr>
          <p:cNvSpPr/>
          <p:nvPr/>
        </p:nvSpPr>
        <p:spPr>
          <a:xfrm>
            <a:off x="3535682" y="429352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FA322BA-B248-2F40-A975-6954947B4A81}"/>
              </a:ext>
            </a:extLst>
          </p:cNvPr>
          <p:cNvSpPr/>
          <p:nvPr/>
        </p:nvSpPr>
        <p:spPr>
          <a:xfrm>
            <a:off x="3458706" y="4602767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15B8084-D361-194D-BFA9-4423F6FDE73F}"/>
              </a:ext>
            </a:extLst>
          </p:cNvPr>
          <p:cNvSpPr/>
          <p:nvPr/>
        </p:nvSpPr>
        <p:spPr>
          <a:xfrm>
            <a:off x="3458706" y="4898038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12F6D41F-DD05-8F45-8AB8-4954C0A13A0B}"/>
              </a:ext>
            </a:extLst>
          </p:cNvPr>
          <p:cNvCxnSpPr/>
          <p:nvPr/>
        </p:nvCxnSpPr>
        <p:spPr>
          <a:xfrm flipH="1">
            <a:off x="2987732" y="4787433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D07E2ABA-F6DD-3945-A5CE-CC47F14BA153}"/>
              </a:ext>
            </a:extLst>
          </p:cNvPr>
          <p:cNvCxnSpPr/>
          <p:nvPr/>
        </p:nvCxnSpPr>
        <p:spPr>
          <a:xfrm flipH="1">
            <a:off x="2987732" y="512060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28DBEF15-D4D1-684A-AC7C-A8EA1E98BB20}"/>
              </a:ext>
            </a:extLst>
          </p:cNvPr>
          <p:cNvCxnSpPr>
            <a:cxnSpLocks/>
          </p:cNvCxnSpPr>
          <p:nvPr/>
        </p:nvCxnSpPr>
        <p:spPr>
          <a:xfrm>
            <a:off x="4644008" y="2523625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EE38DBE2-048E-C241-B9B5-7BAB87672236}"/>
              </a:ext>
            </a:extLst>
          </p:cNvPr>
          <p:cNvSpPr/>
          <p:nvPr/>
        </p:nvSpPr>
        <p:spPr>
          <a:xfrm>
            <a:off x="4951784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247418-ACA1-A844-B826-03F270D14C9B}"/>
              </a:ext>
            </a:extLst>
          </p:cNvPr>
          <p:cNvSpPr/>
          <p:nvPr/>
        </p:nvSpPr>
        <p:spPr>
          <a:xfrm>
            <a:off x="6373297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63F77A8-AF2E-5740-B97F-769F2F5D471A}"/>
              </a:ext>
            </a:extLst>
          </p:cNvPr>
          <p:cNvSpPr/>
          <p:nvPr/>
        </p:nvSpPr>
        <p:spPr>
          <a:xfrm>
            <a:off x="7683929" y="2753387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3DAD1E2-DB62-0D4D-B078-C15F62FA9FA5}"/>
              </a:ext>
            </a:extLst>
          </p:cNvPr>
          <p:cNvSpPr/>
          <p:nvPr/>
        </p:nvSpPr>
        <p:spPr>
          <a:xfrm>
            <a:off x="8228045" y="30949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77B27DDF-826E-CB4C-BC45-FCF998C65960}"/>
              </a:ext>
            </a:extLst>
          </p:cNvPr>
          <p:cNvCxnSpPr/>
          <p:nvPr/>
        </p:nvCxnSpPr>
        <p:spPr>
          <a:xfrm flipH="1">
            <a:off x="7683929" y="357032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41170757-4B26-EF45-89D8-376AAC880210}"/>
              </a:ext>
            </a:extLst>
          </p:cNvPr>
          <p:cNvSpPr/>
          <p:nvPr/>
        </p:nvSpPr>
        <p:spPr>
          <a:xfrm>
            <a:off x="4926249" y="338526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17A4E7F-FB92-6449-A71F-5986DDE88A00}"/>
              </a:ext>
            </a:extLst>
          </p:cNvPr>
          <p:cNvSpPr/>
          <p:nvPr/>
        </p:nvSpPr>
        <p:spPr>
          <a:xfrm>
            <a:off x="6295694" y="427653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1185CC34-7FF0-A049-A0A0-28415F2E0EB2}"/>
              </a:ext>
            </a:extLst>
          </p:cNvPr>
          <p:cNvSpPr/>
          <p:nvPr/>
        </p:nvSpPr>
        <p:spPr>
          <a:xfrm>
            <a:off x="8228045" y="3391846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CFE0CB6-3BEC-1648-B694-9534A00345F0}"/>
              </a:ext>
            </a:extLst>
          </p:cNvPr>
          <p:cNvSpPr/>
          <p:nvPr/>
        </p:nvSpPr>
        <p:spPr>
          <a:xfrm>
            <a:off x="8228045" y="367657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DDEB406-94BE-724F-9498-42257B092CD3}"/>
              </a:ext>
            </a:extLst>
          </p:cNvPr>
          <p:cNvSpPr/>
          <p:nvPr/>
        </p:nvSpPr>
        <p:spPr>
          <a:xfrm>
            <a:off x="4948243" y="3649588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9CB74A3-ACCC-B14D-97D3-B764AC974C4B}"/>
              </a:ext>
            </a:extLst>
          </p:cNvPr>
          <p:cNvSpPr/>
          <p:nvPr/>
        </p:nvSpPr>
        <p:spPr>
          <a:xfrm>
            <a:off x="4896258" y="4045907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FDC03333-3D0E-254B-B893-BA98A9CA3B1A}"/>
              </a:ext>
            </a:extLst>
          </p:cNvPr>
          <p:cNvSpPr/>
          <p:nvPr/>
        </p:nvSpPr>
        <p:spPr>
          <a:xfrm>
            <a:off x="6337681" y="489335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739ADC6-33FB-764C-9F75-FB5AE10A9E81}"/>
              </a:ext>
            </a:extLst>
          </p:cNvPr>
          <p:cNvSpPr/>
          <p:nvPr/>
        </p:nvSpPr>
        <p:spPr>
          <a:xfrm>
            <a:off x="8127228" y="3994773"/>
            <a:ext cx="458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F41FBF19-0706-CF46-A4D6-82A522403992}"/>
              </a:ext>
            </a:extLst>
          </p:cNvPr>
          <p:cNvSpPr/>
          <p:nvPr/>
        </p:nvSpPr>
        <p:spPr>
          <a:xfrm>
            <a:off x="8154903" y="4602767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44D9A5D-8D34-204B-B3E2-864CA8640284}"/>
              </a:ext>
            </a:extLst>
          </p:cNvPr>
          <p:cNvSpPr/>
          <p:nvPr/>
        </p:nvSpPr>
        <p:spPr>
          <a:xfrm>
            <a:off x="8154903" y="4935942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884FCDAF-0725-7840-BC64-1B729CE659FE}"/>
              </a:ext>
            </a:extLst>
          </p:cNvPr>
          <p:cNvCxnSpPr/>
          <p:nvPr/>
        </p:nvCxnSpPr>
        <p:spPr>
          <a:xfrm flipH="1">
            <a:off x="7683929" y="419460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7BBBDF85-70E3-994F-8608-F2B017ECA558}"/>
              </a:ext>
            </a:extLst>
          </p:cNvPr>
          <p:cNvCxnSpPr/>
          <p:nvPr/>
        </p:nvCxnSpPr>
        <p:spPr>
          <a:xfrm flipH="1">
            <a:off x="7683929" y="512060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BD87593F-79A8-0C4F-86FF-7AE118D6182C}"/>
              </a:ext>
            </a:extLst>
          </p:cNvPr>
          <p:cNvSpPr/>
          <p:nvPr/>
        </p:nvSpPr>
        <p:spPr>
          <a:xfrm>
            <a:off x="8133030" y="4276535"/>
            <a:ext cx="458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5F2DDBA6-2986-254B-B689-041BD1774D48}"/>
              </a:ext>
            </a:extLst>
          </p:cNvPr>
          <p:cNvCxnSpPr/>
          <p:nvPr/>
        </p:nvCxnSpPr>
        <p:spPr>
          <a:xfrm flipH="1">
            <a:off x="7683929" y="4478191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F1AFED8D-CF7D-F945-8556-6F60C8723BC8}"/>
              </a:ext>
            </a:extLst>
          </p:cNvPr>
          <p:cNvSpPr/>
          <p:nvPr/>
        </p:nvSpPr>
        <p:spPr>
          <a:xfrm>
            <a:off x="6407335" y="4558833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5443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39C84-FD38-2143-BB37-081DB99E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Review: </a:t>
            </a:r>
            <a:r>
              <a:rPr kumimoji="1" lang="en-US" altLang="zh-CN" dirty="0"/>
              <a:t>before-or-after atomicity (</a:t>
            </a:r>
            <a:r>
              <a:rPr kumimoji="1" lang="en-US" altLang="zh-CN" dirty="0" err="1"/>
              <a:t>a.k.a</a:t>
            </a:r>
            <a:r>
              <a:rPr kumimoji="1" lang="en-US" altLang="zh-CN" dirty="0"/>
              <a:t>, Isolation)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F2DA62-90BF-3C4E-915F-EF42C47D9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793604"/>
            <a:ext cx="8229600" cy="1152128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en" altLang="zh-CN" dirty="0"/>
              <a:t>Concurrent </a:t>
            </a:r>
            <a:r>
              <a:rPr kumimoji="1" lang="en" altLang="zh-CN" b="0" dirty="0"/>
              <a:t>actions have the </a:t>
            </a:r>
            <a:r>
              <a:rPr kumimoji="1" lang="en" altLang="zh-CN" dirty="0"/>
              <a:t>before-or-after property </a:t>
            </a:r>
            <a:r>
              <a:rPr kumimoji="1" lang="en" altLang="zh-CN" b="0" dirty="0"/>
              <a:t>if their effect from the point of view of their invokers is as </a:t>
            </a:r>
            <a:r>
              <a:rPr kumimoji="1" lang="en" altLang="zh-CN" dirty="0"/>
              <a:t>if the actions occurred either completely before or completely after one another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EE290E-8F7D-094E-9415-D3B7BC72F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8B10800-0720-9049-A8BF-7E76820637DD}"/>
              </a:ext>
            </a:extLst>
          </p:cNvPr>
          <p:cNvSpPr txBox="1">
            <a:spLocks/>
          </p:cNvSpPr>
          <p:nvPr/>
        </p:nvSpPr>
        <p:spPr>
          <a:xfrm>
            <a:off x="302840" y="1129307"/>
            <a:ext cx="8229600" cy="1988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/>
              <a:t>To prevent hazard produced by race condition, we need </a:t>
            </a:r>
            <a:r>
              <a:rPr kumimoji="1" lang="en" altLang="zh-CN" dirty="0">
                <a:solidFill>
                  <a:srgbClr val="C00000"/>
                </a:solidFill>
              </a:rPr>
              <a:t>a group of reads/writes</a:t>
            </a:r>
            <a:r>
              <a:rPr kumimoji="1" lang="en" altLang="zh-CN" dirty="0"/>
              <a:t> to be atomic </a:t>
            </a:r>
          </a:p>
          <a:p>
            <a:pPr lvl="1"/>
            <a:r>
              <a:rPr kumimoji="1" lang="en" altLang="zh-CN" dirty="0"/>
              <a:t>E.g., cannot see/overwrites the </a:t>
            </a:r>
            <a:r>
              <a:rPr lang="en" altLang="zh-CN" b="1" dirty="0"/>
              <a:t>intermediate</a:t>
            </a:r>
            <a:r>
              <a:rPr kumimoji="1" lang="en" altLang="zh-CN" dirty="0"/>
              <a:t> states of a concurrent action</a:t>
            </a:r>
          </a:p>
          <a:p>
            <a:pPr lvl="1"/>
            <a:r>
              <a:rPr kumimoji="1" lang="en" altLang="zh-CN" dirty="0"/>
              <a:t>A concurrent action may have multiple linearizable reads/writes 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99E3FF6-705B-A24A-A2D9-7F9DF05A3FE3}"/>
              </a:ext>
            </a:extLst>
          </p:cNvPr>
          <p:cNvSpPr/>
          <p:nvPr/>
        </p:nvSpPr>
        <p:spPr>
          <a:xfrm>
            <a:off x="1655676" y="3468705"/>
            <a:ext cx="583264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Before or after atomicity</a:t>
            </a:r>
          </a:p>
        </p:txBody>
      </p:sp>
    </p:spTree>
    <p:extLst>
      <p:ext uri="{BB962C8B-B14F-4D97-AF65-F5344CB8AC3E}">
        <p14:creationId xmlns:p14="http://schemas.microsoft.com/office/powerpoint/2010/main" val="2292961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DA436B-97F0-ED44-82FD-C46AB271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/>
          <a:lstStyle/>
          <a:p>
            <a:r>
              <a:rPr kumimoji="1" lang="en-US" altLang="zh-CN" dirty="0"/>
              <a:t>Review: Two-phase locking (2PL)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83A94F-EDEA-234C-BA9B-2A27DF3D9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520033" cy="3771636"/>
          </a:xfrm>
        </p:spPr>
        <p:txBody>
          <a:bodyPr/>
          <a:lstStyle/>
          <a:p>
            <a:r>
              <a:rPr kumimoji="1" lang="en-US" altLang="zh-CN" dirty="0"/>
              <a:t>Fine-grained locking: </a:t>
            </a:r>
          </a:p>
          <a:p>
            <a:pPr lvl="1"/>
            <a:r>
              <a:rPr kumimoji="1" lang="en-US" altLang="zh-CN" dirty="0"/>
              <a:t>Each shared data has one lock</a:t>
            </a:r>
          </a:p>
          <a:p>
            <a:pPr lvl="1"/>
            <a:r>
              <a:rPr kumimoji="1" lang="en-US" altLang="zh-CN" dirty="0"/>
              <a:t>E.g., a lock for Alice &amp; a lock for Bob</a:t>
            </a:r>
          </a:p>
          <a:p>
            <a:r>
              <a:rPr kumimoji="1" lang="en-US" altLang="zh-CN" dirty="0"/>
              <a:t>2PL locking rule: </a:t>
            </a:r>
          </a:p>
          <a:p>
            <a:pPr lvl="1"/>
            <a:r>
              <a:rPr kumimoji="1" lang="en-US" altLang="zh-CN" dirty="0"/>
              <a:t>The action must acquire the shared data’s lock before access it, </a:t>
            </a:r>
            <a:r>
              <a:rPr kumimoji="1" lang="en-US" altLang="zh-CN" strike="sngStrike" dirty="0"/>
              <a:t>and releases it after the data access finishes</a:t>
            </a:r>
            <a:r>
              <a:rPr kumimoji="1" lang="en-US" altLang="zh-CN" dirty="0"/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and release it until the action finishes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91AB76-2889-F044-9D13-B81D44FA3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54BF48-1972-C04E-B212-FFF66A32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634" y="941158"/>
            <a:ext cx="708644" cy="70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1707D06-7538-EF42-8629-2F639E61C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66" y="941158"/>
            <a:ext cx="708644" cy="7086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BA74DD2-6B13-C34D-A179-F528C6EF47C2}"/>
              </a:ext>
            </a:extLst>
          </p:cNvPr>
          <p:cNvSpPr/>
          <p:nvPr/>
        </p:nvSpPr>
        <p:spPr>
          <a:xfrm>
            <a:off x="8084869" y="941158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9D3453F-23C7-3542-A1F1-4E8610C24426}"/>
              </a:ext>
            </a:extLst>
          </p:cNvPr>
          <p:cNvSpPr/>
          <p:nvPr/>
        </p:nvSpPr>
        <p:spPr>
          <a:xfrm>
            <a:off x="5933288" y="1668938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0¥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8F98FB4-DEA0-C74D-A9EF-F49C198279CB}"/>
              </a:ext>
            </a:extLst>
          </p:cNvPr>
          <p:cNvSpPr/>
          <p:nvPr/>
        </p:nvSpPr>
        <p:spPr>
          <a:xfrm>
            <a:off x="7128096" y="1649802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Bob: 0¥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935B1EF-CE94-644F-B736-FF3ED6DC2746}"/>
              </a:ext>
            </a:extLst>
          </p:cNvPr>
          <p:cNvSpPr/>
          <p:nvPr/>
        </p:nvSpPr>
        <p:spPr>
          <a:xfrm>
            <a:off x="4828249" y="1668938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 = [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2208CD6-54CF-C84D-AA9B-48D44CE52FE0}"/>
              </a:ext>
            </a:extLst>
          </p:cNvPr>
          <p:cNvSpPr/>
          <p:nvPr/>
        </p:nvSpPr>
        <p:spPr>
          <a:xfrm>
            <a:off x="4822873" y="2191313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Lock = [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FBD3E63-E2F6-004C-9D2E-D7F042D57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442" y="2189432"/>
            <a:ext cx="431216" cy="4312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D398B89-1109-BC42-9939-A611A9390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980" y="2200610"/>
            <a:ext cx="431216" cy="43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4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b="0" dirty="0"/>
              <a:t>Review: Use 2PL to achieve before-or-after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with serializability for TXs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 (we will prove it later)</a:t>
            </a:r>
          </a:p>
          <a:p>
            <a:r>
              <a:rPr kumimoji="1" lang="en-US" altLang="zh-CN" b="1" dirty="0">
                <a:solidFill>
                  <a:schemeClr val="tx1"/>
                </a:solidFill>
              </a:rPr>
              <a:t>Before</a:t>
            </a:r>
            <a:r>
              <a:rPr kumimoji="1" lang="zh-CN" altLang="en-US" b="1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or after atomicity also is usually termed as </a:t>
            </a:r>
            <a:r>
              <a:rPr kumimoji="1" lang="en-US" altLang="zh-CN" dirty="0">
                <a:solidFill>
                  <a:schemeClr val="tx1"/>
                </a:solidFill>
              </a:rPr>
              <a:t>serializability</a:t>
            </a:r>
            <a:endParaRPr kumimoji="1" lang="en-US" altLang="zh-CN" b="1" dirty="0">
              <a:solidFill>
                <a:schemeClr val="tx1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51BC386-60CD-FC00-A211-24D4864509A4}"/>
              </a:ext>
            </a:extLst>
          </p:cNvPr>
          <p:cNvSpPr txBox="1">
            <a:spLocks/>
          </p:cNvSpPr>
          <p:nvPr/>
        </p:nvSpPr>
        <p:spPr>
          <a:xfrm>
            <a:off x="328508" y="3937620"/>
            <a:ext cx="8229600" cy="11521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" altLang="zh-CN" dirty="0"/>
              <a:t>Concurrent </a:t>
            </a:r>
            <a:r>
              <a:rPr kumimoji="1" lang="en" altLang="zh-CN" b="0" dirty="0"/>
              <a:t>actions have the </a:t>
            </a:r>
            <a:r>
              <a:rPr kumimoji="1" lang="en" altLang="zh-CN" dirty="0"/>
              <a:t>before-or-after property </a:t>
            </a:r>
            <a:r>
              <a:rPr kumimoji="1" lang="en" altLang="zh-CN" b="0" dirty="0"/>
              <a:t>if their effect from the point of view of their invokers is as </a:t>
            </a:r>
            <a:r>
              <a:rPr kumimoji="1" lang="en" altLang="zh-CN" dirty="0"/>
              <a:t>if the actions occurred either completely before or completely after one another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9ED3874-79A2-737E-508B-906D08CE7B60}"/>
              </a:ext>
            </a:extLst>
          </p:cNvPr>
          <p:cNvSpPr/>
          <p:nvPr/>
        </p:nvSpPr>
        <p:spPr>
          <a:xfrm>
            <a:off x="1681344" y="3612721"/>
            <a:ext cx="583264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Before or after atomicity</a:t>
            </a:r>
          </a:p>
        </p:txBody>
      </p:sp>
    </p:spTree>
    <p:extLst>
      <p:ext uri="{BB962C8B-B14F-4D97-AF65-F5344CB8AC3E}">
        <p14:creationId xmlns:p14="http://schemas.microsoft.com/office/powerpoint/2010/main" val="904181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dirty="0"/>
              <a:t>Review: Serializability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with serializability for TXs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 (we will prove it later)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r>
              <a:rPr kumimoji="1" lang="en-US" altLang="zh-CN" dirty="0">
                <a:solidFill>
                  <a:schemeClr val="tx1"/>
                </a:solidFill>
              </a:rPr>
              <a:t>TX marks the atomicity scope</a:t>
            </a:r>
            <a:endParaRPr kumimoji="1" lang="en-US" altLang="zh-CN" b="1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 set  of reads and writes that need be executed as an atomic unit</a:t>
            </a: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D21E5D5-A033-5B59-669D-E8C1AD583DD5}"/>
              </a:ext>
            </a:extLst>
          </p:cNvPr>
          <p:cNvSpPr txBox="1"/>
          <p:nvPr/>
        </p:nvSpPr>
        <p:spPr>
          <a:xfrm>
            <a:off x="5436096" y="2288801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+mj-lt"/>
                <a:ea typeface="楷体"/>
                <a:cs typeface="Myriad Pro Light SemiCond"/>
              </a:rPr>
              <a:t>What does this mean?</a:t>
            </a:r>
            <a:endParaRPr lang="zh-CN" altLang="en-US" b="1" dirty="0">
              <a:solidFill>
                <a:srgbClr val="C00000"/>
              </a:solidFill>
              <a:latin typeface="+mj-lt"/>
              <a:ea typeface="楷体"/>
              <a:cs typeface="Myriad Pro Light SemiCond"/>
            </a:endParaRPr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2C18104C-F880-D278-2689-0AC3980A0800}"/>
              </a:ext>
            </a:extLst>
          </p:cNvPr>
          <p:cNvSpPr/>
          <p:nvPr/>
        </p:nvSpPr>
        <p:spPr>
          <a:xfrm>
            <a:off x="5545021" y="1912740"/>
            <a:ext cx="1021485" cy="326571"/>
          </a:xfrm>
          <a:custGeom>
            <a:avLst/>
            <a:gdLst>
              <a:gd name="connsiteX0" fmla="*/ 43252 w 1021485"/>
              <a:gd name="connsiteY0" fmla="*/ 326571 h 326571"/>
              <a:gd name="connsiteX1" fmla="*/ 97681 w 1021485"/>
              <a:gd name="connsiteY1" fmla="*/ 65314 h 326571"/>
              <a:gd name="connsiteX2" fmla="*/ 903224 w 1021485"/>
              <a:gd name="connsiteY2" fmla="*/ 261257 h 326571"/>
              <a:gd name="connsiteX3" fmla="*/ 1001195 w 1021485"/>
              <a:gd name="connsiteY3" fmla="*/ 0 h 32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1485" h="326571">
                <a:moveTo>
                  <a:pt x="43252" y="326571"/>
                </a:moveTo>
                <a:cubicBezTo>
                  <a:pt x="-1198" y="201385"/>
                  <a:pt x="-45648" y="76200"/>
                  <a:pt x="97681" y="65314"/>
                </a:cubicBezTo>
                <a:cubicBezTo>
                  <a:pt x="241010" y="54428"/>
                  <a:pt x="752638" y="272143"/>
                  <a:pt x="903224" y="261257"/>
                </a:cubicBezTo>
                <a:cubicBezTo>
                  <a:pt x="1053810" y="250371"/>
                  <a:pt x="1027502" y="125185"/>
                  <a:pt x="1001195" y="0"/>
                </a:cubicBez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4952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9D01A1-5A1E-A645-A5C6-DC8C422F9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Serializability has many types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60B063-0678-C849-99BC-340891F73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Final-state serializability</a:t>
            </a:r>
          </a:p>
          <a:p>
            <a:pPr lvl="1"/>
            <a:r>
              <a:rPr lang="en-US" altLang="zh-CN" dirty="0"/>
              <a:t>A schedule is final-state serializable if its final written state is equivalent to that of some serial schedule</a:t>
            </a:r>
          </a:p>
          <a:p>
            <a:r>
              <a:rPr lang="en-US" altLang="zh-CN" dirty="0"/>
              <a:t>Conflict serializability</a:t>
            </a:r>
          </a:p>
          <a:p>
            <a:r>
              <a:rPr lang="en-US" altLang="zh-CN" dirty="0"/>
              <a:t>View serializability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F60221-6E44-D442-8279-B464E9321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BE30EBD-45B2-C442-9EB7-88DC946D12C0}"/>
              </a:ext>
            </a:extLst>
          </p:cNvPr>
          <p:cNvSpPr txBox="1"/>
          <p:nvPr/>
        </p:nvSpPr>
        <p:spPr>
          <a:xfrm>
            <a:off x="3341171" y="2353444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Most widely used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D9FD8B9E-CEF6-8B46-9A57-4AE944CD35FA}"/>
              </a:ext>
            </a:extLst>
          </p:cNvPr>
          <p:cNvSpPr/>
          <p:nvPr/>
        </p:nvSpPr>
        <p:spPr>
          <a:xfrm rot="10800000">
            <a:off x="2843809" y="2413018"/>
            <a:ext cx="432048" cy="286253"/>
          </a:xfrm>
          <a:prstGeom prst="rightArrow">
            <a:avLst/>
          </a:prstGeom>
          <a:solidFill>
            <a:schemeClr val="bg1"/>
          </a:solidFill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E5710A8-FD45-53F7-16D8-D4C68A061231}"/>
              </a:ext>
            </a:extLst>
          </p:cNvPr>
          <p:cNvSpPr txBox="1">
            <a:spLocks/>
          </p:cNvSpPr>
          <p:nvPr/>
        </p:nvSpPr>
        <p:spPr>
          <a:xfrm>
            <a:off x="5580112" y="2567823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 dirty="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</a:t>
            </a:r>
            <a:r>
              <a:rPr lang="en-US" altLang="zh-CN" sz="1800" dirty="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 dirty="0">
                <a:latin typeface="Consolas" panose="020B0609020204030204" pitchFamily="49" charset="0"/>
              </a:rPr>
              <a:t>: </a:t>
            </a:r>
            <a:r>
              <a:rPr lang="en-US" altLang="zh-CN" sz="1800" dirty="0" err="1">
                <a:latin typeface="Consolas" panose="020B0609020204030204" pitchFamily="49" charset="0"/>
              </a:rPr>
              <a:t>tmp</a:t>
            </a:r>
            <a:r>
              <a:rPr lang="en-US" altLang="zh-CN" sz="1800" dirty="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 dirty="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92076D9-DB4E-BA72-3AEB-9D98D2CA0FDC}"/>
              </a:ext>
            </a:extLst>
          </p:cNvPr>
          <p:cNvSpPr/>
          <p:nvPr/>
        </p:nvSpPr>
        <p:spPr>
          <a:xfrm>
            <a:off x="8172901" y="2486522"/>
            <a:ext cx="588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x=0</a:t>
            </a:r>
            <a:endParaRPr lang="zh-CN" altLang="en-US" b="1" dirty="0">
              <a:solidFill>
                <a:schemeClr val="accent2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B743E8F-7CAD-EFE4-6029-AC3D842AA4F2}"/>
              </a:ext>
            </a:extLst>
          </p:cNvPr>
          <p:cNvSpPr/>
          <p:nvPr/>
        </p:nvSpPr>
        <p:spPr>
          <a:xfrm>
            <a:off x="8172901" y="3506976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y=30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114964C0-BB01-C511-0CAF-182528F861B2}"/>
              </a:ext>
            </a:extLst>
          </p:cNvPr>
          <p:cNvSpPr/>
          <p:nvPr/>
        </p:nvSpPr>
        <p:spPr>
          <a:xfrm>
            <a:off x="5632167" y="2158329"/>
            <a:ext cx="3240360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Final-state serializability 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4DE2EDE-0623-3EAB-345D-921D8D7CD66C}"/>
              </a:ext>
            </a:extLst>
          </p:cNvPr>
          <p:cNvGrpSpPr/>
          <p:nvPr/>
        </p:nvGrpSpPr>
        <p:grpSpPr>
          <a:xfrm>
            <a:off x="466215" y="416203"/>
            <a:ext cx="8694344" cy="5329311"/>
            <a:chOff x="466215" y="416203"/>
            <a:chExt cx="8694344" cy="5329311"/>
          </a:xfrm>
        </p:grpSpPr>
        <p:sp>
          <p:nvSpPr>
            <p:cNvPr id="11" name="Content Placeholder 5">
              <a:extLst>
                <a:ext uri="{FF2B5EF4-FFF2-40B4-BE49-F238E27FC236}">
                  <a16:creationId xmlns:a16="http://schemas.microsoft.com/office/drawing/2014/main" id="{B5D5A283-F694-6300-0F98-FACBD1A88765}"/>
                </a:ext>
              </a:extLst>
            </p:cNvPr>
            <p:cNvSpPr txBox="1">
              <a:spLocks/>
            </p:cNvSpPr>
            <p:nvPr/>
          </p:nvSpPr>
          <p:spPr>
            <a:xfrm>
              <a:off x="466215" y="3425869"/>
              <a:ext cx="3106688" cy="23196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ts val="1368"/>
                </a:spcBef>
                <a:buFont typeface="Arial" pitchFamily="34" charset="0"/>
                <a:buChar char="•"/>
                <a:defRPr sz="32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60000"/>
                </a:lnSpc>
                <a:buFont typeface="Arial" pitchFamily="34" charset="0"/>
                <a:buNone/>
              </a:pPr>
              <a:r>
                <a:rPr lang="en-US" sz="1800" b="1" dirty="0">
                  <a:solidFill>
                    <a:schemeClr val="accent2"/>
                  </a:solidFill>
                  <a:latin typeface="Consolas" panose="020B0609020204030204" pitchFamily="49" charset="0"/>
                </a:rPr>
                <a:t>T1</a:t>
              </a:r>
            </a:p>
            <a:p>
              <a:pPr marL="0" indent="0">
                <a:lnSpc>
                  <a:spcPct val="60000"/>
                </a:lnSpc>
                <a:buFont typeface="Arial" pitchFamily="34" charset="0"/>
                <a:buNone/>
              </a:pPr>
              <a:r>
                <a:rPr lang="en-US" sz="1800" b="1" dirty="0">
                  <a:latin typeface="Consolas" panose="020B0609020204030204" pitchFamily="49" charset="0"/>
                </a:rPr>
                <a:t>begin</a:t>
              </a:r>
            </a:p>
            <a:p>
              <a:pPr marL="0" indent="0">
                <a:lnSpc>
                  <a:spcPct val="60000"/>
                </a:lnSpc>
                <a:buFont typeface="Arial" pitchFamily="34" charset="0"/>
                <a:buNone/>
              </a:pPr>
              <a:r>
                <a:rPr lang="en-US" sz="1800" dirty="0">
                  <a:latin typeface="Consolas" panose="020B0609020204030204" pitchFamily="49" charset="0"/>
                </a:rPr>
                <a:t>read(x)</a:t>
              </a:r>
            </a:p>
            <a:p>
              <a:pPr marL="0" indent="0">
                <a:lnSpc>
                  <a:spcPct val="60000"/>
                </a:lnSpc>
                <a:buFont typeface="Arial" pitchFamily="34" charset="0"/>
                <a:buNone/>
              </a:pPr>
              <a:r>
                <a:rPr lang="en-US" sz="1800" dirty="0" err="1">
                  <a:latin typeface="Consolas" panose="020B0609020204030204" pitchFamily="49" charset="0"/>
                </a:rPr>
                <a:t>tmp</a:t>
              </a:r>
              <a:r>
                <a:rPr lang="en-US" sz="1800" dirty="0">
                  <a:latin typeface="Consolas" panose="020B0609020204030204" pitchFamily="49" charset="0"/>
                </a:rPr>
                <a:t> = read(y)</a:t>
              </a:r>
            </a:p>
            <a:p>
              <a:pPr marL="0" indent="0">
                <a:lnSpc>
                  <a:spcPct val="60000"/>
                </a:lnSpc>
                <a:buFont typeface="Arial" pitchFamily="34" charset="0"/>
                <a:buNone/>
              </a:pPr>
              <a:r>
                <a:rPr lang="en-US" sz="1800" dirty="0">
                  <a:latin typeface="Consolas" panose="020B0609020204030204" pitchFamily="49" charset="0"/>
                </a:rPr>
                <a:t>write(y, tmp+10)</a:t>
              </a:r>
            </a:p>
            <a:p>
              <a:pPr marL="0" indent="0">
                <a:lnSpc>
                  <a:spcPct val="60000"/>
                </a:lnSpc>
                <a:buFont typeface="Arial" pitchFamily="34" charset="0"/>
                <a:buNone/>
              </a:pPr>
              <a:r>
                <a:rPr lang="en-US" sz="1800" b="1" dirty="0">
                  <a:latin typeface="Consolas" panose="020B0609020204030204" pitchFamily="49" charset="0"/>
                </a:rPr>
                <a:t>commit</a:t>
              </a:r>
            </a:p>
          </p:txBody>
        </p:sp>
        <p:sp>
          <p:nvSpPr>
            <p:cNvPr id="12" name="Content Placeholder 5">
              <a:extLst>
                <a:ext uri="{FF2B5EF4-FFF2-40B4-BE49-F238E27FC236}">
                  <a16:creationId xmlns:a16="http://schemas.microsoft.com/office/drawing/2014/main" id="{C104D5FF-CC84-E978-7CF3-A7A9BE57B6E3}"/>
                </a:ext>
              </a:extLst>
            </p:cNvPr>
            <p:cNvSpPr txBox="1">
              <a:spLocks/>
            </p:cNvSpPr>
            <p:nvPr/>
          </p:nvSpPr>
          <p:spPr>
            <a:xfrm>
              <a:off x="3058503" y="3425869"/>
              <a:ext cx="2016224" cy="23196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ts val="1368"/>
                </a:spcBef>
                <a:buFont typeface="Arial" pitchFamily="34" charset="0"/>
                <a:buChar char="•"/>
                <a:defRPr sz="32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60000"/>
                </a:lnSpc>
                <a:buNone/>
              </a:pPr>
              <a:r>
                <a:rPr lang="en-US" sz="1800" b="1" dirty="0">
                  <a:solidFill>
                    <a:schemeClr val="accent1"/>
                  </a:solidFill>
                  <a:latin typeface="Consolas" panose="020B0609020204030204" pitchFamily="49" charset="0"/>
                </a:rPr>
                <a:t>T2</a:t>
              </a:r>
            </a:p>
            <a:p>
              <a:pPr marL="0" indent="0">
                <a:lnSpc>
                  <a:spcPct val="60000"/>
                </a:lnSpc>
                <a:buNone/>
              </a:pPr>
              <a:r>
                <a:rPr lang="en-US" sz="1800" b="1" dirty="0">
                  <a:latin typeface="Consolas" panose="020B0609020204030204" pitchFamily="49" charset="0"/>
                </a:rPr>
                <a:t>begin</a:t>
              </a:r>
            </a:p>
            <a:p>
              <a:pPr marL="0" indent="0">
                <a:lnSpc>
                  <a:spcPct val="60000"/>
                </a:lnSpc>
                <a:buNone/>
              </a:pPr>
              <a:r>
                <a:rPr lang="en-US" sz="1800" dirty="0">
                  <a:latin typeface="Consolas" panose="020B0609020204030204" pitchFamily="49" charset="0"/>
                </a:rPr>
                <a:t>write(x, 20)</a:t>
              </a:r>
            </a:p>
            <a:p>
              <a:pPr marL="0" indent="0">
                <a:lnSpc>
                  <a:spcPct val="60000"/>
                </a:lnSpc>
                <a:buNone/>
              </a:pPr>
              <a:r>
                <a:rPr lang="en-US" sz="1800" dirty="0">
                  <a:latin typeface="Consolas" panose="020B0609020204030204" pitchFamily="49" charset="0"/>
                </a:rPr>
                <a:t>write(y, 30)</a:t>
              </a:r>
            </a:p>
            <a:p>
              <a:pPr marL="0" indent="0">
                <a:lnSpc>
                  <a:spcPct val="60000"/>
                </a:lnSpc>
                <a:buNone/>
              </a:pPr>
              <a:r>
                <a:rPr lang="en-US" sz="1800" b="1" dirty="0">
                  <a:latin typeface="Consolas" panose="020B0609020204030204" pitchFamily="49" charset="0"/>
                </a:rPr>
                <a:t>commit</a:t>
              </a:r>
            </a:p>
          </p:txBody>
        </p:sp>
        <p:sp>
          <p:nvSpPr>
            <p:cNvPr id="13" name="Content Placeholder 5">
              <a:extLst>
                <a:ext uri="{FF2B5EF4-FFF2-40B4-BE49-F238E27FC236}">
                  <a16:creationId xmlns:a16="http://schemas.microsoft.com/office/drawing/2014/main" id="{C2208653-CBC9-2751-051C-B9B2B761777A}"/>
                </a:ext>
              </a:extLst>
            </p:cNvPr>
            <p:cNvSpPr txBox="1">
              <a:spLocks/>
            </p:cNvSpPr>
            <p:nvPr/>
          </p:nvSpPr>
          <p:spPr>
            <a:xfrm>
              <a:off x="5632167" y="416203"/>
              <a:ext cx="3528392" cy="118716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ts val="1368"/>
                </a:spcBef>
                <a:buFont typeface="Arial" pitchFamily="34" charset="0"/>
                <a:buChar char="•"/>
                <a:defRPr sz="32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b="0" i="0" kern="1200">
                  <a:solidFill>
                    <a:schemeClr val="tx1"/>
                  </a:solidFill>
                  <a:latin typeface="Myriad Pro Light SemiCond"/>
                  <a:ea typeface="楷体"/>
                  <a:cs typeface="Myriad Pro Light SemiCond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60000"/>
                </a:lnSpc>
                <a:buNone/>
              </a:pPr>
              <a:r>
                <a:rPr lang="en-US" sz="1600" b="1" dirty="0">
                  <a:latin typeface="Consolas" panose="020B0609020204030204" pitchFamily="49" charset="0"/>
                  <a:ea typeface="MS PGothic" charset="0"/>
                </a:rPr>
                <a:t>Possible sequential schedules</a:t>
              </a:r>
            </a:p>
            <a:p>
              <a:pPr marL="0" indent="0">
                <a:lnSpc>
                  <a:spcPct val="60000"/>
                </a:lnSpc>
                <a:buNone/>
              </a:pPr>
              <a:r>
                <a:rPr lang="en-US" sz="1800" dirty="0">
                  <a:latin typeface="Consolas" panose="020B0609020204030204" pitchFamily="49" charset="0"/>
                </a:rPr>
                <a:t>T1 -&gt; T2: x=20, y=30</a:t>
              </a:r>
            </a:p>
            <a:p>
              <a:pPr marL="0" indent="0">
                <a:lnSpc>
                  <a:spcPct val="60000"/>
                </a:lnSpc>
                <a:buNone/>
              </a:pPr>
              <a:r>
                <a:rPr lang="en-US" sz="1800" dirty="0">
                  <a:latin typeface="Consolas" panose="020B0609020204030204" pitchFamily="49" charset="0"/>
                </a:rPr>
                <a:t>T2 -&gt; T1: x=20, y=40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208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BE384B"/>
                </a:solidFill>
                <a:ea typeface="+mn-ea"/>
              </a:rPr>
              <a:t>Conflict Serializability</a:t>
            </a:r>
            <a:endParaRPr kumimoji="0" lang="en-US" altLang="zh-CN" kern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4635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8A4BB5-1D15-8847-B8D3-282EB91DC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B2E24A-2F65-264D-8DFA-B095E70C1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Two operations conflict if (remind of the race condition </a:t>
            </a:r>
            <a:r>
              <a:rPr kumimoji="1" lang="en" altLang="zh-CN" dirty="0">
                <a:sym typeface="Wingdings" pitchFamily="2" charset="2"/>
              </a:rPr>
              <a:t>)</a:t>
            </a:r>
            <a:r>
              <a:rPr kumimoji="1" lang="en" altLang="zh-CN" dirty="0"/>
              <a:t>: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they operate on the same data object, and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at least one of them is write, and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they belong to different transactions (a single TX is assumed to be executed sequentially) </a:t>
            </a:r>
          </a:p>
          <a:p>
            <a:r>
              <a:rPr kumimoji="1" lang="en" altLang="zh-CN" dirty="0"/>
              <a:t>Conflict serializability</a:t>
            </a:r>
          </a:p>
          <a:p>
            <a:pPr lvl="1"/>
            <a:r>
              <a:rPr kumimoji="1" lang="en" altLang="zh-CN" dirty="0"/>
              <a:t>A schedule is conflict serializable if </a:t>
            </a:r>
            <a:r>
              <a:rPr kumimoji="1" lang="en" altLang="zh-CN" b="1" dirty="0">
                <a:solidFill>
                  <a:srgbClr val="C00000"/>
                </a:solidFill>
              </a:rPr>
              <a:t>the order of its conflicts </a:t>
            </a:r>
            <a:r>
              <a:rPr kumimoji="1" lang="en" altLang="zh-CN" dirty="0"/>
              <a:t>(the order in which the conflicting operations occur) is </a:t>
            </a:r>
            <a:r>
              <a:rPr kumimoji="1" lang="en" altLang="zh-CN" b="1" dirty="0">
                <a:solidFill>
                  <a:srgbClr val="C00000"/>
                </a:solidFill>
              </a:rPr>
              <a:t>the same as the order of conflicts in some sequential schedule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5D442-7873-2F4B-B891-423A3BF34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1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948264" y="697260"/>
            <a:ext cx="136815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91880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 txBox="1">
            <a:spLocks/>
          </p:cNvSpPr>
          <p:nvPr/>
        </p:nvSpPr>
        <p:spPr>
          <a:xfrm>
            <a:off x="944489" y="2899564"/>
            <a:ext cx="720080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800" b="1" dirty="0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400" b="1" dirty="0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>
                <a:latin typeface="Consolas" panose="020B0609020204030204" pitchFamily="49" charset="0"/>
              </a:rPr>
              <a:t>         </a:t>
            </a:r>
            <a:r>
              <a:rPr lang="en-US" sz="2000" dirty="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sz="2000" dirty="0">
                <a:latin typeface="Consolas" panose="020B0609020204030204" pitchFamily="49" charset="0"/>
              </a:rPr>
              <a:t> read(x)  and 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sz="2000" dirty="0">
                <a:latin typeface="Consolas" panose="020B0609020204030204" pitchFamily="49" charset="0"/>
              </a:rPr>
              <a:t> write(x,20) on x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>
                <a:latin typeface="Consolas" panose="020B0609020204030204" pitchFamily="49" charset="0"/>
              </a:rPr>
              <a:t>   </a:t>
            </a:r>
            <a:r>
              <a:rPr lang="en-US" sz="2000" dirty="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tmp</a:t>
            </a:r>
            <a:r>
              <a:rPr lang="en-US" sz="2000" dirty="0">
                <a:latin typeface="Consolas" panose="020B0609020204030204" pitchFamily="49" charset="0"/>
              </a:rPr>
              <a:t> = read(y)  and 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 dirty="0">
                <a:latin typeface="Consolas" panose="020B0609020204030204" pitchFamily="49" charset="0"/>
              </a:rPr>
              <a:t> write(y,30) on y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sz="2000" dirty="0">
                <a:latin typeface="Consolas" panose="020B0609020204030204" pitchFamily="49" charset="0"/>
              </a:rPr>
              <a:t> write(y, tmp+10)  and 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 dirty="0">
                <a:latin typeface="Consolas" panose="020B0609020204030204" pitchFamily="49" charset="0"/>
              </a:rPr>
              <a:t> write(y,30) on y</a:t>
            </a: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5652120" y="141872"/>
            <a:ext cx="2232248" cy="246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600" b="1" err="1">
                <a:latin typeface="Consolas" panose="020B0609020204030204" pitchFamily="49" charset="0"/>
                <a:ea typeface="MS PGothic" charset="0"/>
              </a:rPr>
              <a:t>Init</a:t>
            </a:r>
            <a:r>
              <a:rPr lang="en-US" altLang="zh-CN" sz="1600" b="1">
                <a:latin typeface="Consolas" panose="020B0609020204030204" pitchFamily="49" charset="0"/>
                <a:ea typeface="MS PGothic" charset="0"/>
              </a:rPr>
              <a:t>: x=0, y=0</a:t>
            </a:r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855114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>
                <a:latin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1199816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altLang="zh-CN">
                <a:latin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1544375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>
                <a:latin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592288" y="855114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T2.1 </a:t>
            </a:r>
            <a:endParaRPr lang="zh-CN" altLang="en-US">
              <a:solidFill>
                <a:schemeClr val="accent1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92288" y="1199816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T2.2 </a:t>
            </a:r>
            <a:endParaRPr lang="zh-CN" altLang="en-US">
              <a:solidFill>
                <a:schemeClr val="accent1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116541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9DBD06-679D-EB4F-8B5A-FC7A34FE0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00442"/>
          </a:xfrm>
        </p:spPr>
        <p:txBody>
          <a:bodyPr/>
          <a:lstStyle/>
          <a:p>
            <a:r>
              <a:rPr lang="en-US" altLang="zh-CN" dirty="0"/>
              <a:t>Use Conflict Graph to determine the sequential schedule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F94FE0-BD84-F64C-9B51-5C23332BC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Conflict Graph</a:t>
            </a:r>
          </a:p>
          <a:p>
            <a:pPr lvl="1"/>
            <a:r>
              <a:rPr kumimoji="1" lang="en" altLang="zh-CN" dirty="0"/>
              <a:t>Nodes are transactions, edges are </a:t>
            </a:r>
            <a:r>
              <a:rPr kumimoji="1" lang="en" altLang="zh-CN" b="1" dirty="0">
                <a:solidFill>
                  <a:srgbClr val="C00000"/>
                </a:solidFill>
              </a:rPr>
              <a:t>directed</a:t>
            </a:r>
          </a:p>
          <a:p>
            <a:pPr lvl="1"/>
            <a:r>
              <a:rPr kumimoji="1" lang="en" altLang="zh-CN" dirty="0"/>
              <a:t>Edge between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and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if and only if:</a:t>
            </a:r>
          </a:p>
          <a:p>
            <a:pPr marL="1257300" lvl="2" indent="-342900">
              <a:buFont typeface="+mj-lt"/>
              <a:buAutoNum type="arabicPeriod"/>
            </a:pP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and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have a conflict between them, and</a:t>
            </a:r>
          </a:p>
          <a:p>
            <a:pPr marL="1257300" lvl="2" indent="-342900">
              <a:buFont typeface="+mj-lt"/>
              <a:buAutoNum type="arabicPeriod"/>
            </a:pPr>
            <a:r>
              <a:rPr kumimoji="1" lang="en" altLang="zh-CN" dirty="0"/>
              <a:t>the first step in the conflict occurs in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endParaRPr kumimoji="1" lang="en" altLang="zh-CN" baseline="-25000" dirty="0"/>
          </a:p>
          <a:p>
            <a:r>
              <a:rPr kumimoji="1" lang="en" altLang="zh-CN" dirty="0"/>
              <a:t>A schedule is conflict serializable if and only if:</a:t>
            </a:r>
          </a:p>
          <a:p>
            <a:pPr lvl="1"/>
            <a:r>
              <a:rPr kumimoji="1" lang="en" altLang="zh-CN" dirty="0"/>
              <a:t>It has an </a:t>
            </a:r>
            <a:r>
              <a:rPr kumimoji="1" lang="en" altLang="zh-CN" b="1" dirty="0">
                <a:solidFill>
                  <a:srgbClr val="C00000"/>
                </a:solidFill>
              </a:rPr>
              <a:t>acyclic</a:t>
            </a:r>
            <a:r>
              <a:rPr kumimoji="1" lang="en" altLang="zh-CN" dirty="0"/>
              <a:t> conflict graph</a:t>
            </a:r>
            <a:endParaRPr kumimoji="1" lang="en-US" altLang="zh-CN" dirty="0"/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1E6597-EEB7-0F40-B679-A13A532A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16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91880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 txBox="1">
            <a:spLocks/>
          </p:cNvSpPr>
          <p:nvPr/>
        </p:nvSpPr>
        <p:spPr>
          <a:xfrm>
            <a:off x="2771800" y="2857500"/>
            <a:ext cx="720080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800" b="1" dirty="0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400" b="1" dirty="0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>
                <a:latin typeface="Consolas" panose="020B0609020204030204" pitchFamily="49" charset="0"/>
              </a:rPr>
              <a:t>         </a:t>
            </a:r>
            <a:r>
              <a:rPr lang="en-US" sz="2000" dirty="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sz="2000" dirty="0">
                <a:latin typeface="Consolas" panose="020B0609020204030204" pitchFamily="49" charset="0"/>
              </a:rPr>
              <a:t> read(x)   -&gt; 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sz="2000" dirty="0">
                <a:latin typeface="Consolas" panose="020B0609020204030204" pitchFamily="49" charset="0"/>
              </a:rPr>
              <a:t> write(x,20)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>
                <a:latin typeface="Consolas" panose="020B0609020204030204" pitchFamily="49" charset="0"/>
              </a:rPr>
              <a:t>   </a:t>
            </a:r>
            <a:r>
              <a:rPr lang="en-US" sz="2000" dirty="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tmp</a:t>
            </a:r>
            <a:r>
              <a:rPr lang="en-US" sz="2000" dirty="0">
                <a:latin typeface="Consolas" panose="020B0609020204030204" pitchFamily="49" charset="0"/>
              </a:rPr>
              <a:t> = read(y)   -&gt; 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 dirty="0">
                <a:latin typeface="Consolas" panose="020B0609020204030204" pitchFamily="49" charset="0"/>
              </a:rPr>
              <a:t> write(y,30)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sz="2000" dirty="0">
                <a:latin typeface="Consolas" panose="020B0609020204030204" pitchFamily="49" charset="0"/>
              </a:rPr>
              <a:t> write(y, tmp+10)   -&gt;  </a:t>
            </a: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 dirty="0">
                <a:latin typeface="Consolas" panose="020B0609020204030204" pitchFamily="49" charset="0"/>
              </a:rPr>
              <a:t> write(y,30)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sz="2000" dirty="0">
                <a:latin typeface="Consolas" panose="020B0609020204030204" pitchFamily="49" charset="0"/>
              </a:rPr>
              <a:t>(T1 -&gt; T2)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728F09-911B-5C63-F01E-6C0666812D21}"/>
              </a:ext>
            </a:extLst>
          </p:cNvPr>
          <p:cNvSpPr txBox="1">
            <a:spLocks/>
          </p:cNvSpPr>
          <p:nvPr/>
        </p:nvSpPr>
        <p:spPr>
          <a:xfrm>
            <a:off x="25152" y="300741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 dirty="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 dirty="0">
                <a:latin typeface="Consolas" panose="020B0609020204030204" pitchFamily="49" charset="0"/>
              </a:rPr>
              <a:t>: </a:t>
            </a:r>
            <a:r>
              <a:rPr lang="en-US" altLang="zh-CN" sz="1800" dirty="0" err="1">
                <a:latin typeface="Consolas" panose="020B0609020204030204" pitchFamily="49" charset="0"/>
              </a:rPr>
              <a:t>tmp</a:t>
            </a:r>
            <a:r>
              <a:rPr lang="en-US" altLang="zh-CN" sz="1800" dirty="0">
                <a:latin typeface="Consolas" panose="020B0609020204030204" pitchFamily="49" charset="0"/>
              </a:rPr>
              <a:t> = read(y)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altLang="zh-CN" sz="1800" dirty="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 dirty="0">
                <a:latin typeface="Consolas" panose="020B0609020204030204" pitchFamily="49" charset="0"/>
              </a:rPr>
              <a:t>: write(y, tmp+10)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</a:t>
            </a:r>
            <a:r>
              <a:rPr lang="en-US" altLang="zh-CN" sz="1800" dirty="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</a:rPr>
              <a:t>At end: x=20, y=30</a:t>
            </a:r>
          </a:p>
        </p:txBody>
      </p:sp>
      <p:cxnSp>
        <p:nvCxnSpPr>
          <p:cNvPr id="7" name="直接连接符 7">
            <a:extLst>
              <a:ext uri="{FF2B5EF4-FFF2-40B4-BE49-F238E27FC236}">
                <a16:creationId xmlns:a16="http://schemas.microsoft.com/office/drawing/2014/main" id="{1433A950-BB26-DBF8-AF1F-0AA7AF96B0D2}"/>
              </a:ext>
            </a:extLst>
          </p:cNvPr>
          <p:cNvCxnSpPr>
            <a:cxnSpLocks/>
          </p:cNvCxnSpPr>
          <p:nvPr/>
        </p:nvCxnSpPr>
        <p:spPr>
          <a:xfrm>
            <a:off x="2699792" y="2353444"/>
            <a:ext cx="0" cy="339618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75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56384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 txBox="1">
            <a:spLocks/>
          </p:cNvSpPr>
          <p:nvPr/>
        </p:nvSpPr>
        <p:spPr>
          <a:xfrm>
            <a:off x="2195736" y="2950799"/>
            <a:ext cx="720080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800" b="1" dirty="0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400" b="1" dirty="0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 dirty="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 dirty="0">
                <a:latin typeface="Consolas" panose="020B0609020204030204" pitchFamily="49" charset="0"/>
              </a:rPr>
              <a:t> write(x,20)</a:t>
            </a:r>
            <a:r>
              <a:rPr lang="en-US" sz="2000" dirty="0">
                <a:latin typeface="Consolas" panose="020B0609020204030204" pitchFamily="49" charset="0"/>
              </a:rPr>
              <a:t>   -&gt;  </a:t>
            </a:r>
            <a:r>
              <a:rPr lang="en-US" sz="2000" dirty="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sz="2000" dirty="0">
                <a:latin typeface="Consolas" panose="020B0609020204030204" pitchFamily="49" charset="0"/>
              </a:rPr>
              <a:t>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>
                <a:latin typeface="Consolas" panose="020B0609020204030204" pitchFamily="49" charset="0"/>
              </a:rPr>
              <a:t>     </a:t>
            </a:r>
            <a:r>
              <a:rPr lang="en-US" altLang="zh-CN" sz="2000" dirty="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 dirty="0">
                <a:latin typeface="Consolas" panose="020B0609020204030204" pitchFamily="49" charset="0"/>
              </a:rPr>
              <a:t> write(y,30)   </a:t>
            </a:r>
            <a:r>
              <a:rPr lang="en-US" sz="2000" dirty="0">
                <a:latin typeface="Consolas" panose="020B0609020204030204" pitchFamily="49" charset="0"/>
              </a:rPr>
              <a:t>-&gt;  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altLang="zh-CN" sz="2000" dirty="0">
                <a:latin typeface="Consolas" panose="020B0609020204030204" pitchFamily="49" charset="0"/>
              </a:rPr>
              <a:t> </a:t>
            </a:r>
            <a:r>
              <a:rPr lang="en-US" altLang="zh-CN" sz="2000" dirty="0" err="1">
                <a:latin typeface="Consolas" panose="020B0609020204030204" pitchFamily="49" charset="0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</a:rPr>
              <a:t> = read(y)</a:t>
            </a: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 dirty="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altLang="zh-CN" sz="2000" dirty="0">
                <a:latin typeface="Consolas" panose="020B0609020204030204" pitchFamily="49" charset="0"/>
              </a:rPr>
              <a:t> write(y,30)   </a:t>
            </a:r>
            <a:r>
              <a:rPr lang="en-US" sz="2000" dirty="0">
                <a:latin typeface="Consolas" panose="020B0609020204030204" pitchFamily="49" charset="0"/>
              </a:rPr>
              <a:t>-&gt;  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 dirty="0">
                <a:latin typeface="Consolas" panose="020B0609020204030204" pitchFamily="49" charset="0"/>
              </a:rPr>
              <a:t> write(y, tmp+10)</a:t>
            </a: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sz="2000" dirty="0">
                <a:latin typeface="Consolas" panose="020B0609020204030204" pitchFamily="49" charset="0"/>
              </a:rPr>
              <a:t>(T2 -&gt; T1)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FC5513D-E92A-86A8-8F36-E80BBA5E74D6}"/>
              </a:ext>
            </a:extLst>
          </p:cNvPr>
          <p:cNvSpPr txBox="1">
            <a:spLocks/>
          </p:cNvSpPr>
          <p:nvPr/>
        </p:nvSpPr>
        <p:spPr>
          <a:xfrm>
            <a:off x="144088" y="300741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 dirty="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</a:t>
            </a:r>
            <a:r>
              <a:rPr lang="en-US" altLang="zh-CN" sz="1800" dirty="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 dirty="0">
                <a:latin typeface="Consolas" panose="020B0609020204030204" pitchFamily="49" charset="0"/>
              </a:rPr>
              <a:t>: </a:t>
            </a:r>
            <a:r>
              <a:rPr lang="en-US" sz="1800" dirty="0" err="1">
                <a:latin typeface="Consolas" panose="020B0609020204030204" pitchFamily="49" charset="0"/>
              </a:rPr>
              <a:t>tmp</a:t>
            </a:r>
            <a:r>
              <a:rPr lang="en-US" sz="1800" dirty="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 dirty="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</a:rPr>
              <a:t>At end: x=20, y=40</a:t>
            </a:r>
          </a:p>
        </p:txBody>
      </p:sp>
      <p:cxnSp>
        <p:nvCxnSpPr>
          <p:cNvPr id="3" name="直接连接符 7">
            <a:extLst>
              <a:ext uri="{FF2B5EF4-FFF2-40B4-BE49-F238E27FC236}">
                <a16:creationId xmlns:a16="http://schemas.microsoft.com/office/drawing/2014/main" id="{F0BF887A-AB5C-81B7-EB93-835BED53F560}"/>
              </a:ext>
            </a:extLst>
          </p:cNvPr>
          <p:cNvCxnSpPr>
            <a:cxnSpLocks/>
          </p:cNvCxnSpPr>
          <p:nvPr/>
        </p:nvCxnSpPr>
        <p:spPr>
          <a:xfrm>
            <a:off x="2843808" y="2353444"/>
            <a:ext cx="0" cy="339618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795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251520" y="409228"/>
            <a:ext cx="2952328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>
                <a:latin typeface="Consolas" panose="020B0609020204030204" pitchFamily="49" charset="0"/>
              </a:rPr>
              <a:t>,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endParaRPr lang="en-US" sz="2000">
              <a:latin typeface="Consolas" panose="020B0609020204030204" pitchFamily="49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2915816" y="409228"/>
            <a:ext cx="612068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 order for sequential schedules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T2.1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  or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T2.2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(T1 -&gt; T2)          (T2 -&gt; T1)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5"/>
          <p:cNvSpPr txBox="1">
            <a:spLocks/>
          </p:cNvSpPr>
          <p:nvPr/>
        </p:nvSpPr>
        <p:spPr>
          <a:xfrm>
            <a:off x="111561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507605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1403648" y="4561229"/>
            <a:ext cx="2016224" cy="10878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5364088" y="4565612"/>
            <a:ext cx="2267744" cy="10834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 dirty="0">
                <a:solidFill>
                  <a:schemeClr val="accent2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T1.1</a:t>
            </a:r>
            <a:r>
              <a:rPr lang="en-US" altLang="zh-CN" sz="2000" dirty="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latin typeface="Consolas" panose="020B0609020204030204" pitchFamily="49" charset="0"/>
              </a:rPr>
              <a:t>-&gt;</a:t>
            </a:r>
            <a:r>
              <a:rPr lang="en-US" altLang="zh-CN" sz="2000" dirty="0">
                <a:solidFill>
                  <a:schemeClr val="accent1"/>
                </a:solidFill>
                <a:latin typeface="Consolas" panose="020B0609020204030204" pitchFamily="49" charset="0"/>
              </a:rPr>
              <a:t> T2.1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 dirty="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 dirty="0">
                <a:latin typeface="Consolas" panose="020B0609020204030204" pitchFamily="49" charset="0"/>
              </a:rPr>
              <a:t> -&gt; </a:t>
            </a:r>
            <a:r>
              <a:rPr lang="en-US" altLang="zh-CN" sz="2000" dirty="0">
                <a:solidFill>
                  <a:schemeClr val="accent2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T1.2</a:t>
            </a:r>
            <a:endParaRPr lang="en-US" altLang="zh-CN" sz="2000" dirty="0"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 dirty="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 dirty="0">
                <a:latin typeface="Consolas" panose="020B0609020204030204" pitchFamily="49" charset="0"/>
              </a:rPr>
              <a:t> -&gt; </a:t>
            </a:r>
            <a:r>
              <a:rPr lang="en-US" altLang="zh-CN" sz="2000" dirty="0">
                <a:solidFill>
                  <a:schemeClr val="accent2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T1.3</a:t>
            </a: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5364088" y="2569468"/>
            <a:ext cx="2448272" cy="151216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364088" y="2569468"/>
            <a:ext cx="2520280" cy="158417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90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1115616" y="2564202"/>
            <a:ext cx="273630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180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altLang="zh-CN" sz="1800" b="1">
                <a:latin typeface="Consolas" panose="020B0609020204030204" pitchFamily="49" charset="0"/>
              </a:rPr>
              <a:t>T2 -&gt; T1</a:t>
            </a:r>
            <a:endParaRPr lang="en-US" sz="1800" b="1">
              <a:latin typeface="Consolas" panose="020B0609020204030204" pitchFamily="49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5076056" y="2564202"/>
            <a:ext cx="273630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5148064" y="5084481"/>
            <a:ext cx="2592288" cy="581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altLang="zh-CN" sz="2000" b="1">
                <a:latin typeface="+mn-lt"/>
              </a:rPr>
              <a:t>It's final-state serializable,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altLang="zh-CN" sz="2000" b="1">
                <a:latin typeface="+mn-lt"/>
              </a:rPr>
              <a:t>not conflict serializable</a:t>
            </a:r>
            <a:endParaRPr lang="zh-CN" altLang="en-US" sz="2000" b="1" baseline="-25000">
              <a:latin typeface="+mn-lt"/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4962636" y="4441676"/>
            <a:ext cx="2736304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        </a:t>
            </a:r>
            <a:r>
              <a:rPr lang="en-US" sz="1800" b="1">
                <a:latin typeface="Consolas" panose="020B0609020204030204" pitchFamily="49" charset="0"/>
              </a:rPr>
              <a:t>--&gt;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        &lt;--</a:t>
            </a:r>
          </a:p>
        </p:txBody>
      </p:sp>
      <p:sp>
        <p:nvSpPr>
          <p:cNvPr id="9" name="矩形 8"/>
          <p:cNvSpPr/>
          <p:nvPr/>
        </p:nvSpPr>
        <p:spPr>
          <a:xfrm>
            <a:off x="5600836" y="4515317"/>
            <a:ext cx="1347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latin typeface="Consolas" panose="020B0609020204030204" pitchFamily="49" charset="0"/>
              </a:rPr>
              <a:t>T2     T1</a:t>
            </a:r>
            <a:endParaRPr lang="zh-CN" altLang="en-US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251520" y="409228"/>
            <a:ext cx="2952328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>
                <a:latin typeface="Consolas" panose="020B0609020204030204" pitchFamily="49" charset="0"/>
              </a:rPr>
              <a:t>,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endParaRPr lang="en-US" sz="2000">
              <a:latin typeface="Consolas" panose="020B0609020204030204" pitchFamily="49" charset="0"/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2915816" y="409228"/>
            <a:ext cx="612068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 order for sequential schedules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T2.1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  or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T2.2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(T1 -&gt; T2)          (T2 -&gt; T1)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37714" y="5245880"/>
            <a:ext cx="3097323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spcBef>
                <a:spcPts val="2400"/>
              </a:spcBef>
            </a:pPr>
            <a:r>
              <a:rPr lang="en-US" altLang="zh-CN">
                <a:latin typeface="Consolas" panose="020B0609020204030204" pitchFamily="49" charset="0"/>
              </a:rPr>
              <a:t>Both at end: x=20, y=40</a:t>
            </a:r>
          </a:p>
        </p:txBody>
      </p:sp>
      <p:cxnSp>
        <p:nvCxnSpPr>
          <p:cNvPr id="3" name="直线箭头连接符 2">
            <a:extLst>
              <a:ext uri="{FF2B5EF4-FFF2-40B4-BE49-F238E27FC236}">
                <a16:creationId xmlns:a16="http://schemas.microsoft.com/office/drawing/2014/main" id="{D20B2F68-FF9F-1D42-8EE3-94E6402317CF}"/>
              </a:ext>
            </a:extLst>
          </p:cNvPr>
          <p:cNvCxnSpPr/>
          <p:nvPr/>
        </p:nvCxnSpPr>
        <p:spPr>
          <a:xfrm>
            <a:off x="3563888" y="4297660"/>
            <a:ext cx="0" cy="7868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E3565767-04F4-984F-B157-9A4DBE5A5C8E}"/>
              </a:ext>
            </a:extLst>
          </p:cNvPr>
          <p:cNvCxnSpPr>
            <a:cxnSpLocks/>
          </p:cNvCxnSpPr>
          <p:nvPr/>
        </p:nvCxnSpPr>
        <p:spPr>
          <a:xfrm flipH="1">
            <a:off x="3707904" y="4297660"/>
            <a:ext cx="1440160" cy="7868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4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Equivalence</a:t>
            </a:r>
            <a:endParaRPr lang="zh-CN" altLang="en-US"/>
          </a:p>
        </p:txBody>
      </p:sp>
      <p:pic>
        <p:nvPicPr>
          <p:cNvPr id="5" name="Picture 2" descr="“fish bone”的图片搜索结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12897"/>
            <a:ext cx="2448272" cy="17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“fish”的图片搜索结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07150"/>
            <a:ext cx="3185912" cy="116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“fish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8527"/>
            <a:ext cx="288455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“fish bone”的图片搜索结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238" y="2929508"/>
            <a:ext cx="2448272" cy="17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914363" y="1273324"/>
            <a:ext cx="12785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zh-CN" altLang="en-US" sz="88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9904" y="415364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Conflicts order A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9904" y="2602267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Schedule A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26246" y="2602267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Schedule B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26246" y="415364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Conflicts order B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80915" y="4776504"/>
            <a:ext cx="612852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If conflicts-order-A equals to conflicts-order-B, </a:t>
            </a:r>
          </a:p>
          <a:p>
            <a:pPr algn="ctr"/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then schedule-A </a:t>
            </a:r>
            <a:r>
              <a:rPr lang="en-US" altLang="zh-CN" sz="2000">
                <a:solidFill>
                  <a:schemeClr val="accent2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conflict-equals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to schedule-B</a:t>
            </a:r>
            <a:endParaRPr lang="zh-CN" altLang="en-US" sz="200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14363" y="3038810"/>
            <a:ext cx="12785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zh-CN" altLang="en-US" sz="88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14612" y="1497595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1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conflict-equal </a:t>
            </a:r>
            <a:endParaRPr lang="zh-CN" altLang="en-US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188733" y="3273425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1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equal </a:t>
            </a:r>
            <a:endParaRPr lang="zh-CN" altLang="en-US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83568" y="3073524"/>
            <a:ext cx="94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T1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T2</a:t>
            </a:r>
            <a:endParaRPr lang="zh-CN" altLang="en-US" sz="140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9" name="直线连接符 8"/>
          <p:cNvCxnSpPr/>
          <p:nvPr/>
        </p:nvCxnSpPr>
        <p:spPr>
          <a:xfrm flipH="1" flipV="1">
            <a:off x="1403648" y="3329491"/>
            <a:ext cx="220614" cy="2280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1545369" y="3098924"/>
            <a:ext cx="94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T4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T3</a:t>
            </a:r>
            <a:endParaRPr lang="zh-CN" altLang="en-US" sz="140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3" name="直线连接符 22"/>
          <p:cNvCxnSpPr>
            <a:endCxn id="22" idx="2"/>
          </p:cNvCxnSpPr>
          <p:nvPr/>
        </p:nvCxnSpPr>
        <p:spPr>
          <a:xfrm flipV="1">
            <a:off x="1735380" y="3406701"/>
            <a:ext cx="280336" cy="1334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439603" y="2653086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1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if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88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View Serializability</a:t>
            </a:r>
            <a:endParaRPr lang="zh-CN" altLang="en-US" dirty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539552" y="1345332"/>
            <a:ext cx="4104456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T1        T2        T3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read(x)            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          write(x)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write(x)           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                    write(x)</a:t>
            </a:r>
          </a:p>
        </p:txBody>
      </p:sp>
      <p:sp>
        <p:nvSpPr>
          <p:cNvPr id="5" name="矩形 4"/>
          <p:cNvSpPr/>
          <p:nvPr/>
        </p:nvSpPr>
        <p:spPr>
          <a:xfrm>
            <a:off x="6372200" y="1921396"/>
            <a:ext cx="1347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>
                <a:latin typeface="Consolas" panose="020B0609020204030204" pitchFamily="49" charset="0"/>
              </a:rPr>
              <a:t>T3</a:t>
            </a:r>
          </a:p>
          <a:p>
            <a:pPr algn="ctr"/>
            <a:endParaRPr lang="en-US" altLang="zh-CN" b="1">
              <a:latin typeface="Consolas" panose="020B0609020204030204" pitchFamily="49" charset="0"/>
            </a:endParaRPr>
          </a:p>
          <a:p>
            <a:pPr algn="ctr"/>
            <a:endParaRPr lang="en-US" altLang="zh-CN" b="1">
              <a:latin typeface="Consolas" panose="020B0609020204030204" pitchFamily="49" charset="0"/>
            </a:endParaRPr>
          </a:p>
          <a:p>
            <a:pPr algn="ctr"/>
            <a:r>
              <a:rPr lang="en-US" altLang="zh-CN" b="1">
                <a:latin typeface="Consolas" panose="020B0609020204030204" pitchFamily="49" charset="0"/>
              </a:rPr>
              <a:t>T2     T1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67120" y="1477344"/>
            <a:ext cx="1957587" cy="276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spcBef>
                <a:spcPts val="2400"/>
              </a:spcBef>
            </a:pPr>
            <a:r>
              <a:rPr lang="en-US" altLang="zh-CN" b="1">
                <a:latin typeface="Consolas" panose="020B0609020204030204" pitchFamily="49" charset="0"/>
              </a:rPr>
              <a:t>Conflict graph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6588224" y="2281436"/>
            <a:ext cx="360040" cy="504056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 flipV="1">
            <a:off x="7164288" y="2281436"/>
            <a:ext cx="360040" cy="504056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6847891" y="2857500"/>
            <a:ext cx="396044" cy="0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>
            <a:off x="6847891" y="3001515"/>
            <a:ext cx="396044" cy="1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内容占位符 2"/>
          <p:cNvSpPr>
            <a:spLocks noGrp="1"/>
          </p:cNvSpPr>
          <p:nvPr>
            <p:ph idx="1"/>
          </p:nvPr>
        </p:nvSpPr>
        <p:spPr>
          <a:xfrm>
            <a:off x="457200" y="3361556"/>
            <a:ext cx="8435280" cy="2353443"/>
          </a:xfrm>
        </p:spPr>
        <p:txBody>
          <a:bodyPr>
            <a:noAutofit/>
          </a:bodyPr>
          <a:lstStyle/>
          <a:p>
            <a:r>
              <a:rPr lang="en-US" altLang="zh-CN" dirty="0"/>
              <a:t>Cyclic -&gt; Not </a:t>
            </a:r>
            <a:r>
              <a:rPr lang="en-US" altLang="zh-CN" b="1" dirty="0">
                <a:solidFill>
                  <a:srgbClr val="C00000"/>
                </a:solidFill>
              </a:rPr>
              <a:t>conflict serializable</a:t>
            </a:r>
          </a:p>
          <a:p>
            <a:r>
              <a:rPr lang="en-US" altLang="zh-CN" dirty="0"/>
              <a:t>But compare it to running </a:t>
            </a:r>
            <a:r>
              <a:rPr lang="en-US" altLang="zh-CN" b="1" dirty="0">
                <a:solidFill>
                  <a:schemeClr val="accent1"/>
                </a:solidFill>
              </a:rPr>
              <a:t>T1 then T2 then T3 </a:t>
            </a:r>
            <a:r>
              <a:rPr lang="en-US" altLang="zh-CN" dirty="0"/>
              <a:t>(serially)</a:t>
            </a:r>
          </a:p>
          <a:p>
            <a:pPr lvl="1"/>
            <a:r>
              <a:rPr lang="en-US" altLang="zh-CN" dirty="0"/>
              <a:t>Final-state is fine (T3)</a:t>
            </a:r>
          </a:p>
          <a:p>
            <a:pPr lvl="1"/>
            <a:r>
              <a:rPr lang="en-US" altLang="zh-CN" dirty="0"/>
              <a:t>Intermediate reads are fine (T1 reads the initial value of x)</a:t>
            </a:r>
          </a:p>
          <a:p>
            <a:endParaRPr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792806D5-E456-F47B-9E41-406806A141AC}"/>
              </a:ext>
            </a:extLst>
          </p:cNvPr>
          <p:cNvCxnSpPr/>
          <p:nvPr/>
        </p:nvCxnSpPr>
        <p:spPr>
          <a:xfrm>
            <a:off x="4355976" y="1279648"/>
            <a:ext cx="0" cy="94810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66DF86E8-89FF-661F-72A9-F0A425FD10EF}"/>
              </a:ext>
            </a:extLst>
          </p:cNvPr>
          <p:cNvSpPr txBox="1"/>
          <p:nvPr/>
        </p:nvSpPr>
        <p:spPr>
          <a:xfrm>
            <a:off x="4085049" y="976000"/>
            <a:ext cx="8470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Time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867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F208BD-2A6D-454E-A5B6-068FE3EB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View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03BFCA-83A4-F54C-8052-B3485910F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507288" cy="4471925"/>
          </a:xfrm>
        </p:spPr>
        <p:txBody>
          <a:bodyPr/>
          <a:lstStyle/>
          <a:p>
            <a:r>
              <a:rPr lang="en-US" altLang="zh-CN" sz="2000" dirty="0"/>
              <a:t>Informal definition</a:t>
            </a:r>
          </a:p>
          <a:p>
            <a:pPr lvl="1"/>
            <a:r>
              <a:rPr lang="en-US" altLang="zh-CN" i="1" dirty="0">
                <a:solidFill>
                  <a:schemeClr val="tx1"/>
                </a:solidFill>
              </a:rPr>
              <a:t>A schedule is view serializable if the final written state as well as intermediate reads are the same as in some serial schedule</a:t>
            </a:r>
          </a:p>
          <a:p>
            <a:r>
              <a:rPr lang="en-US" altLang="zh-CN" dirty="0"/>
              <a:t>Formally, for those interested</a:t>
            </a:r>
          </a:p>
          <a:p>
            <a:pPr lvl="1"/>
            <a:r>
              <a:rPr lang="en-US" altLang="zh-CN" dirty="0"/>
              <a:t>Two schedules </a:t>
            </a:r>
            <a:r>
              <a:rPr lang="en-US" altLang="zh-CN" b="1" dirty="0"/>
              <a:t>S</a:t>
            </a:r>
            <a:r>
              <a:rPr lang="en-US" altLang="zh-CN" dirty="0"/>
              <a:t> and </a:t>
            </a:r>
            <a:r>
              <a:rPr lang="en-US" altLang="zh-CN" b="1" dirty="0"/>
              <a:t>S'</a:t>
            </a:r>
            <a:r>
              <a:rPr lang="en-US" altLang="zh-CN" dirty="0"/>
              <a:t> are </a:t>
            </a:r>
            <a:r>
              <a:rPr lang="en-US" altLang="zh-CN" b="1" dirty="0">
                <a:solidFill>
                  <a:srgbClr val="BE384B"/>
                </a:solidFill>
              </a:rPr>
              <a:t>view equivalent </a:t>
            </a:r>
            <a:r>
              <a:rPr lang="en-US" altLang="zh-CN" dirty="0"/>
              <a:t>if: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reads an initial value for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reads the value written by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in S for some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does the final write to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marL="74250" lvl="1" indent="0">
              <a:buNone/>
            </a:pPr>
            <a:r>
              <a:rPr lang="en-US" altLang="zh-CN" dirty="0"/>
              <a:t>A schedule is </a:t>
            </a:r>
            <a:r>
              <a:rPr lang="en-US" altLang="zh-CN" b="1" dirty="0"/>
              <a:t>view serializable </a:t>
            </a:r>
            <a:r>
              <a:rPr lang="en-US" altLang="zh-CN" dirty="0"/>
              <a:t>if it is </a:t>
            </a:r>
            <a:r>
              <a:rPr lang="en-US" altLang="zh-CN" b="1" dirty="0">
                <a:solidFill>
                  <a:srgbClr val="BE384B"/>
                </a:solidFill>
              </a:rPr>
              <a:t>view equivalent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dirty="0"/>
              <a:t>to some serial schedule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3C819A-BB83-2748-8BB2-EE77DA491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717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3626AA-1AB7-9449-9630-8BCE44668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Question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1BC62A-D0C8-1C47-9CDB-3FC46CC5D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003232" cy="1587182"/>
          </a:xfrm>
        </p:spPr>
        <p:txBody>
          <a:bodyPr/>
          <a:lstStyle/>
          <a:p>
            <a:r>
              <a:rPr kumimoji="1" lang="en" altLang="zh-CN" dirty="0"/>
              <a:t>Why conflict serializability, given that it seems </a:t>
            </a:r>
            <a:r>
              <a:rPr kumimoji="1" lang="en" altLang="zh-CN" dirty="0">
                <a:solidFill>
                  <a:srgbClr val="BE384B"/>
                </a:solidFill>
              </a:rPr>
              <a:t>too strict</a:t>
            </a:r>
            <a:r>
              <a:rPr kumimoji="1" lang="en" altLang="zh-CN" dirty="0"/>
              <a:t>?</a:t>
            </a:r>
          </a:p>
          <a:p>
            <a:r>
              <a:rPr kumimoji="1" lang="en" altLang="zh-CN" dirty="0"/>
              <a:t>Why not focus on view serializability?</a:t>
            </a:r>
            <a:r>
              <a:rPr kumimoji="1" lang="zh-CN" altLang="en-US" dirty="0"/>
              <a:t> </a:t>
            </a:r>
            <a:r>
              <a:rPr kumimoji="1" lang="en-US" altLang="zh-CN" dirty="0"/>
              <a:t>(Allow more interleaving, &amp; is still correct )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E23F6-6CEB-7E4A-AB60-61D050634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19FFBE8-BBB3-E348-A1AF-75358F6FE2FB}"/>
              </a:ext>
            </a:extLst>
          </p:cNvPr>
          <p:cNvSpPr txBox="1"/>
          <p:nvPr/>
        </p:nvSpPr>
        <p:spPr>
          <a:xfrm>
            <a:off x="3419872" y="2863304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View</a:t>
            </a:r>
          </a:p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E5E11C-4851-4F43-A580-B92E9A7551CA}"/>
              </a:ext>
            </a:extLst>
          </p:cNvPr>
          <p:cNvSpPr txBox="1"/>
          <p:nvPr/>
        </p:nvSpPr>
        <p:spPr>
          <a:xfrm>
            <a:off x="864277" y="2863304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Final-state 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6BEC952-7DAB-B548-A098-8A7ED4CF0A22}"/>
              </a:ext>
            </a:extLst>
          </p:cNvPr>
          <p:cNvSpPr txBox="1"/>
          <p:nvPr/>
        </p:nvSpPr>
        <p:spPr>
          <a:xfrm>
            <a:off x="5940152" y="2863304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Conflict</a:t>
            </a:r>
          </a:p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A8898EF-2AC8-CD41-AF85-FDC51038FCCA}"/>
              </a:ext>
            </a:extLst>
          </p:cNvPr>
          <p:cNvSpPr txBox="1"/>
          <p:nvPr/>
        </p:nvSpPr>
        <p:spPr>
          <a:xfrm>
            <a:off x="864277" y="3694301"/>
            <a:ext cx="2123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</a:t>
            </a:r>
            <a:r>
              <a:rPr lang="zh-CN" altLang="en-US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only</a:t>
            </a:r>
            <a:endParaRPr lang="zh-CN" altLang="en-US" sz="20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396BC68-F21F-3041-BF9E-ED49A04E0AA9}"/>
              </a:ext>
            </a:extLst>
          </p:cNvPr>
          <p:cNvSpPr txBox="1"/>
          <p:nvPr/>
        </p:nvSpPr>
        <p:spPr>
          <a:xfrm>
            <a:off x="3384557" y="3694301"/>
            <a:ext cx="2195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 as well as intermediate read</a:t>
            </a:r>
            <a:endParaRPr lang="zh-CN" altLang="en-US" sz="20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D4D79B-07A0-384D-898C-CD6CDBEABE41}"/>
              </a:ext>
            </a:extLst>
          </p:cNvPr>
          <p:cNvSpPr txBox="1"/>
          <p:nvPr/>
        </p:nvSpPr>
        <p:spPr>
          <a:xfrm>
            <a:off x="5963489" y="3694301"/>
            <a:ext cx="22809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 as well as all the </a:t>
            </a:r>
            <a:r>
              <a:rPr lang="en-US" altLang="zh-CN" sz="20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data dependency</a:t>
            </a:r>
            <a:endParaRPr lang="zh-CN" altLang="en-US" sz="2000" b="1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0BF4D1-CCBB-3B48-82E3-4DA9AB3C4095}"/>
              </a:ext>
            </a:extLst>
          </p:cNvPr>
          <p:cNvSpPr txBox="1"/>
          <p:nvPr/>
        </p:nvSpPr>
        <p:spPr>
          <a:xfrm>
            <a:off x="2915816" y="3033458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⊃</a:t>
            </a:r>
            <a:endParaRPr lang="zh-CN" altLang="en-US" sz="3200">
              <a:solidFill>
                <a:srgbClr val="BE38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9AE3689-F44E-3F4F-9EE7-79FB53BD422B}"/>
              </a:ext>
            </a:extLst>
          </p:cNvPr>
          <p:cNvSpPr txBox="1"/>
          <p:nvPr/>
        </p:nvSpPr>
        <p:spPr>
          <a:xfrm>
            <a:off x="5402905" y="3033458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⊃</a:t>
            </a:r>
            <a:endParaRPr lang="zh-CN" altLang="en-US" sz="3200">
              <a:solidFill>
                <a:srgbClr val="BE38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164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B4F055-8FE6-A046-B2CB-533773E77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Serializability VS. View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26EA97-D14D-C047-8405-450DB1685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4356826"/>
          </a:xfrm>
        </p:spPr>
        <p:txBody>
          <a:bodyPr/>
          <a:lstStyle/>
          <a:p>
            <a:r>
              <a:rPr kumimoji="1" lang="en" altLang="zh-CN" dirty="0"/>
              <a:t>Conflict serializability is easy to test</a:t>
            </a:r>
          </a:p>
          <a:p>
            <a:pPr lvl="1"/>
            <a:r>
              <a:rPr kumimoji="1" lang="en" altLang="zh-CN" dirty="0"/>
              <a:t>i.e., check whether a graph is acyclic</a:t>
            </a:r>
          </a:p>
          <a:p>
            <a:pPr lvl="1"/>
            <a:r>
              <a:rPr kumimoji="1" lang="en" altLang="zh-CN" dirty="0"/>
              <a:t>View serializability is hard to test (likely NP-hard)</a:t>
            </a:r>
          </a:p>
          <a:p>
            <a:r>
              <a:rPr kumimoji="1" lang="en" altLang="zh-CN" dirty="0"/>
              <a:t>Conflict serializable schedules are easy to generate</a:t>
            </a:r>
          </a:p>
          <a:p>
            <a:pPr lvl="1"/>
            <a:r>
              <a:rPr kumimoji="1" lang="en" altLang="zh-CN" dirty="0"/>
              <a:t>Using concurrency control protocols. E.g., 2PL (</a:t>
            </a:r>
            <a:r>
              <a:rPr kumimoji="1" lang="en" altLang="zh-CN" b="1" dirty="0">
                <a:solidFill>
                  <a:srgbClr val="BE384B"/>
                </a:solidFill>
              </a:rPr>
              <a:t>two-phase-locking</a:t>
            </a:r>
            <a:r>
              <a:rPr kumimoji="1" lang="en" altLang="zh-CN" dirty="0"/>
              <a:t>)</a:t>
            </a:r>
          </a:p>
          <a:p>
            <a:r>
              <a:rPr kumimoji="1" lang="en" altLang="zh-CN" dirty="0"/>
              <a:t>Conflict serializable schedules are also view serializable</a:t>
            </a:r>
          </a:p>
          <a:p>
            <a:pPr lvl="1"/>
            <a:r>
              <a:rPr kumimoji="1" lang="en" altLang="zh-CN" dirty="0"/>
              <a:t>No easy way to generate view schedules that allows for ones like the previous example</a:t>
            </a:r>
          </a:p>
          <a:p>
            <a:r>
              <a:rPr kumimoji="1" lang="en-US" altLang="zh-CN" dirty="0"/>
              <a:t>In most computer science domains, serializability ~= conflict serializability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DB9E29-3715-3249-BBBF-2F84D2CE0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53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dirty="0"/>
              <a:t>Use 2PL to achieve before-or-after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sequentially, i.e., </a:t>
            </a:r>
            <a:r>
              <a:rPr lang="en-US" altLang="zh-CN" b="1" dirty="0">
                <a:solidFill>
                  <a:srgbClr val="C00000"/>
                </a:solidFill>
              </a:rPr>
              <a:t>conflict serializability </a:t>
            </a:r>
          </a:p>
          <a:p>
            <a:r>
              <a:rPr kumimoji="1" lang="en-US" altLang="zh-CN" dirty="0"/>
              <a:t>2PL locking rule: </a:t>
            </a:r>
          </a:p>
          <a:p>
            <a:pPr lvl="1"/>
            <a:r>
              <a:rPr kumimoji="1" lang="en-US" altLang="zh-CN" dirty="0"/>
              <a:t>The action must acquire the shared data’s lock before access it and release it until the action finishes</a:t>
            </a:r>
            <a:endParaRPr lang="en-US" altLang="zh-CN" dirty="0"/>
          </a:p>
          <a:p>
            <a:r>
              <a:rPr kumimoji="1" lang="en-US" altLang="zh-CN" b="1" dirty="0">
                <a:solidFill>
                  <a:schemeClr val="tx1"/>
                </a:solidFill>
              </a:rPr>
              <a:t>Question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Why 2PL can generate conflict serializability? </a:t>
            </a:r>
          </a:p>
          <a:p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328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Proof of 2PL 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365830" y="613218"/>
            <a:ext cx="4320970" cy="954107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and T2 conflict on x1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and T3 conflict on x2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and T1 conflict on </a:t>
            </a:r>
            <a:r>
              <a:rPr lang="en-US" altLang="zh-CN" sz="1400" err="1">
                <a:latin typeface="Consolas" panose="020B0609020204030204" pitchFamily="49" charset="0"/>
              </a:rPr>
              <a:t>x_k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5830" y="2000950"/>
            <a:ext cx="4320970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acquires x1.lock and x2.lock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T3 acquires x2.lock and x3.lock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acquires x_{k-1}.lock and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71637" y="3952136"/>
            <a:ext cx="4320480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solidFill>
                  <a:srgbClr val="FF0000"/>
                </a:solidFill>
                <a:latin typeface="Consolas" panose="020B0609020204030204" pitchFamily="49" charset="0"/>
              </a:rPr>
              <a:t>T1 releases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acquires x1.lock and x2.lock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acquires x_{k-1}.lock and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2380" y="3952136"/>
            <a:ext cx="3135524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solidFill>
                  <a:srgbClr val="FF0000"/>
                </a:solidFill>
                <a:latin typeface="Consolas" panose="020B0609020204030204" pitchFamily="49" charset="0"/>
              </a:rPr>
              <a:t>T1 releases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4167" y="1090271"/>
            <a:ext cx="3583777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Suppose 2PL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does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 b="1">
                <a:solidFill>
                  <a:srgbClr val="C0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not</a:t>
            </a: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generate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conflict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serializable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schedule</a:t>
            </a:r>
          </a:p>
          <a:p>
            <a:pPr algn="just"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Suppose the conflict graph produced by an execution of 2PL has a cycle, which without loss of generality, is:</a:t>
            </a:r>
          </a:p>
          <a:p>
            <a:pPr algn="just">
              <a:spcBef>
                <a:spcPts val="600"/>
              </a:spcBef>
            </a:pPr>
            <a:r>
              <a:rPr lang="en-US" altLang="zh-CN" sz="14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T1 --&gt; T2 --&gt; ... --&gt; </a:t>
            </a:r>
            <a:r>
              <a:rPr lang="en-US" altLang="zh-CN" sz="14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Tk</a:t>
            </a:r>
            <a:r>
              <a:rPr lang="en-US" altLang="zh-CN" sz="14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--&gt; T1</a:t>
            </a:r>
            <a:endParaRPr lang="en-US" altLang="zh-CN" sz="11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Let the shared variable (the one that causes the conflict) between </a:t>
            </a:r>
            <a:r>
              <a:rPr lang="en-US" altLang="zh-CN" sz="16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T_i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and </a:t>
            </a:r>
            <a:r>
              <a:rPr lang="en-US" altLang="zh-CN" sz="16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T_{i+1}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be represented by </a:t>
            </a:r>
            <a:r>
              <a:rPr lang="en-US" altLang="zh-CN" sz="16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x_i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600"/>
              </a:spcBef>
            </a:pPr>
            <a:endParaRPr lang="en-US" altLang="zh-CN" sz="11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6166275" y="1690436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下箭头 9"/>
          <p:cNvSpPr/>
          <p:nvPr/>
        </p:nvSpPr>
        <p:spPr>
          <a:xfrm>
            <a:off x="6166275" y="3586344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 rot="5400000">
            <a:off x="3745906" y="4469472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爆炸形 1 11"/>
          <p:cNvSpPr/>
          <p:nvPr/>
        </p:nvSpPr>
        <p:spPr>
          <a:xfrm>
            <a:off x="2942284" y="3930833"/>
            <a:ext cx="802432" cy="604810"/>
          </a:xfrm>
          <a:prstGeom prst="irregularSeal1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18647" y="3640296"/>
            <a:ext cx="1816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等线" panose="02010600030101010101" pitchFamily="2" charset="-122"/>
                <a:ea typeface="楷体"/>
                <a:cs typeface="Myriad Pro Light SemiCond"/>
              </a:rPr>
              <a:t>T1 violates 2PL!</a:t>
            </a:r>
            <a:endParaRPr lang="zh-CN" altLang="en-US" b="1">
              <a:solidFill>
                <a:srgbClr val="C00000"/>
              </a:solidFill>
              <a:latin typeface="等线" panose="02010600030101010101" pitchFamily="2" charset="-122"/>
              <a:ea typeface="楷体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43700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705372"/>
            <a:ext cx="8135813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Question: Is 2PL sufficient to guarantee serializability? </a:t>
            </a: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Depends on whether the lock is properly held.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24655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509609-8193-52EA-5FC0-0A22A8CC8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the software department’s salary 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EE7F61-BC11-57CC-4A1E-21447C03F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507288" cy="3572977"/>
          </a:xfrm>
        </p:spPr>
        <p:txBody>
          <a:bodyPr/>
          <a:lstStyle/>
          <a:p>
            <a:r>
              <a:rPr kumimoji="1" lang="en-US" altLang="zh-CN" dirty="0"/>
              <a:t>A system to manage the salary of the employers of the software department</a:t>
            </a:r>
          </a:p>
          <a:p>
            <a:pPr lvl="1"/>
            <a:r>
              <a:rPr kumimoji="1" lang="en-US" altLang="zh-CN" dirty="0"/>
              <a:t>Data to store: the employers </a:t>
            </a:r>
          </a:p>
          <a:p>
            <a:r>
              <a:rPr kumimoji="1" lang="en-US" altLang="zh-CN" dirty="0"/>
              <a:t>Application’s operations to the system  </a:t>
            </a:r>
          </a:p>
          <a:p>
            <a:pPr lvl="1"/>
            <a:r>
              <a:rPr kumimoji="1" lang="en-US" altLang="zh-CN" dirty="0"/>
              <a:t>Update the salaries of </a:t>
            </a:r>
            <a:r>
              <a:rPr kumimoji="1" lang="en-US" altLang="zh-CN" b="1" dirty="0">
                <a:solidFill>
                  <a:srgbClr val="C00000"/>
                </a:solidFill>
              </a:rPr>
              <a:t>a group of people</a:t>
            </a:r>
          </a:p>
          <a:p>
            <a:pPr lvl="1"/>
            <a:r>
              <a:rPr kumimoji="1" lang="en-US" altLang="zh-CN" dirty="0"/>
              <a:t>Print the status of a group of employers satisfying a condition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Add new employers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Etc.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4AA0F4-17C7-1E06-9402-DB4614969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100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95AE5C-5C92-81B6-48DA-4E3BFCCDA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the software department’s salary 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2CD25D-3EAD-0819-7FB1-98BCFDD44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Operations </a:t>
            </a:r>
          </a:p>
          <a:p>
            <a:pPr lvl="1"/>
            <a:r>
              <a:rPr kumimoji="1" lang="en-US" altLang="zh-CN" dirty="0"/>
              <a:t>Update the salaries of </a:t>
            </a:r>
            <a:r>
              <a:rPr kumimoji="1" lang="en-US" altLang="zh-CN" b="1" dirty="0">
                <a:solidFill>
                  <a:srgbClr val="C00000"/>
                </a:solidFill>
              </a:rPr>
              <a:t>a group of people</a:t>
            </a:r>
          </a:p>
          <a:p>
            <a:pPr lvl="1"/>
            <a:r>
              <a:rPr kumimoji="1" lang="en-US" altLang="zh-CN" dirty="0"/>
              <a:t>Print the status of a group of employers satisfying a condition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Add new employers </a:t>
            </a:r>
          </a:p>
          <a:p>
            <a:r>
              <a:rPr kumimoji="1" lang="en-US" altLang="zh-CN" dirty="0"/>
              <a:t>Detailed system implementations </a:t>
            </a:r>
          </a:p>
          <a:p>
            <a:pPr lvl="1"/>
            <a:r>
              <a:rPr kumimoji="1" lang="en-US" altLang="zh-CN" dirty="0"/>
              <a:t>For simplicity, we use a simple linked list to store all the </a:t>
            </a:r>
            <a:r>
              <a:rPr kumimoji="1" lang="en-US" altLang="zh-CN" dirty="0" err="1"/>
              <a:t>emplyers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The list is stored in-memory </a:t>
            </a:r>
          </a:p>
          <a:p>
            <a:pPr lvl="2"/>
            <a:r>
              <a:rPr kumimoji="1" lang="en-US" altLang="zh-CN" dirty="0"/>
              <a:t>Fault tolerance can be realized with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D8CFEC-AF0D-7A7B-57D9-507ABEA2F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138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C16EA0-C507-F1BC-F749-0BD38F15E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the software department’s salary 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7D8702-0CAD-BDAD-1CFA-07328C3B2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62384" cy="1592440"/>
          </a:xfrm>
        </p:spPr>
        <p:txBody>
          <a:bodyPr/>
          <a:lstStyle/>
          <a:p>
            <a:r>
              <a:rPr kumimoji="1" lang="en-US" altLang="zh-CN" dirty="0"/>
              <a:t>Data layout</a:t>
            </a:r>
          </a:p>
          <a:p>
            <a:pPr lvl="1"/>
            <a:r>
              <a:rPr kumimoji="1" lang="en-US" altLang="zh-CN" dirty="0"/>
              <a:t>In-memory vector to storing all the employers </a:t>
            </a:r>
          </a:p>
          <a:p>
            <a:pPr lvl="1"/>
            <a:r>
              <a:rPr kumimoji="1" lang="en-US" altLang="zh-CN" dirty="0"/>
              <a:t>Each employer has a fine-grained lock to realize 2PL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DCC680-F928-B508-025F-9F501D547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1D788796-682E-BCDD-7FB1-BA80C00B781A}"/>
              </a:ext>
            </a:extLst>
          </p:cNvPr>
          <p:cNvSpPr txBox="1"/>
          <p:nvPr/>
        </p:nvSpPr>
        <p:spPr>
          <a:xfrm>
            <a:off x="5868144" y="3289548"/>
            <a:ext cx="29354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Struct Employer {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Lock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lock;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string name;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double salary;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223BDDE-535D-66A1-7BC6-BEFB067F697F}"/>
              </a:ext>
            </a:extLst>
          </p:cNvPr>
          <p:cNvSpPr txBox="1"/>
          <p:nvPr/>
        </p:nvSpPr>
        <p:spPr>
          <a:xfrm>
            <a:off x="473200" y="3289548"/>
            <a:ext cx="4530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database = std::List&lt;Employer *&gt;;</a:t>
            </a:r>
          </a:p>
        </p:txBody>
      </p:sp>
    </p:spTree>
    <p:extLst>
      <p:ext uri="{BB962C8B-B14F-4D97-AF65-F5344CB8AC3E}">
        <p14:creationId xmlns:p14="http://schemas.microsoft.com/office/powerpoint/2010/main" val="2929713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FD2C64-FCF1-13E2-B7FF-C77E69B80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BE61006-E692-9B85-37EB-C7CDD2A9F2A2}"/>
              </a:ext>
            </a:extLst>
          </p:cNvPr>
          <p:cNvSpPr/>
          <p:nvPr/>
        </p:nvSpPr>
        <p:spPr>
          <a:xfrm>
            <a:off x="-612576" y="80608"/>
            <a:ext cx="1512168" cy="1264724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7AE0CCC-34A8-1DD9-A143-2D8F440E11B4}"/>
              </a:ext>
            </a:extLst>
          </p:cNvPr>
          <p:cNvGrpSpPr/>
          <p:nvPr/>
        </p:nvGrpSpPr>
        <p:grpSpPr>
          <a:xfrm>
            <a:off x="5485107" y="115702"/>
            <a:ext cx="3370133" cy="1660038"/>
            <a:chOff x="4151970" y="129803"/>
            <a:chExt cx="3370133" cy="1660038"/>
          </a:xfrm>
        </p:grpSpPr>
        <p:sp>
          <p:nvSpPr>
            <p:cNvPr id="2" name="Rectangle 7">
              <a:extLst>
                <a:ext uri="{FF2B5EF4-FFF2-40B4-BE49-F238E27FC236}">
                  <a16:creationId xmlns:a16="http://schemas.microsoft.com/office/drawing/2014/main" id="{4B71D778-6509-90B4-574A-B39BA6AC5A27}"/>
                </a:ext>
              </a:extLst>
            </p:cNvPr>
            <p:cNvSpPr/>
            <p:nvPr/>
          </p:nvSpPr>
          <p:spPr>
            <a:xfrm>
              <a:off x="6083300" y="129803"/>
              <a:ext cx="1438803" cy="71492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t" anchorCtr="0"/>
            <a:lstStyle/>
            <a:p>
              <a:pPr algn="ctr"/>
              <a:r>
                <a:rPr lang="en-US" altLang="zh-CN" sz="1500" b="1" u="sng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Employments </a:t>
              </a:r>
              <a:endParaRPr lang="zh-CN" altLang="en-US" sz="1500" b="1" u="sng" dirty="0">
                <a:latin typeface="Eras Medium ITC" pitchFamily="34" charset="0"/>
                <a:cs typeface="Verdana" pitchFamily="34" charset="0"/>
              </a:endParaRPr>
            </a:p>
          </p:txBody>
        </p:sp>
        <p:sp>
          <p:nvSpPr>
            <p:cNvPr id="7" name="Rectangle 16">
              <a:extLst>
                <a:ext uri="{FF2B5EF4-FFF2-40B4-BE49-F238E27FC236}">
                  <a16:creationId xmlns:a16="http://schemas.microsoft.com/office/drawing/2014/main" id="{C2353F55-C11A-19A6-284E-D6CA5A87A88D}"/>
                </a:ext>
              </a:extLst>
            </p:cNvPr>
            <p:cNvSpPr/>
            <p:nvPr/>
          </p:nvSpPr>
          <p:spPr>
            <a:xfrm>
              <a:off x="6444208" y="1308422"/>
              <a:ext cx="810000" cy="480000"/>
            </a:xfrm>
            <a:prstGeom prst="rect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Rong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3000</a:t>
              </a:r>
              <a:endParaRPr lang="zh-CN" altLang="en-US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8" name="Rectangle 17">
              <a:extLst>
                <a:ext uri="{FF2B5EF4-FFF2-40B4-BE49-F238E27FC236}">
                  <a16:creationId xmlns:a16="http://schemas.microsoft.com/office/drawing/2014/main" id="{9EB5CBB7-F1CB-85A9-C137-1A033A404901}"/>
                </a:ext>
              </a:extLst>
            </p:cNvPr>
            <p:cNvSpPr/>
            <p:nvPr/>
          </p:nvSpPr>
          <p:spPr>
            <a:xfrm>
              <a:off x="5549553" y="1309841"/>
              <a:ext cx="810000" cy="480000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Haibo</a:t>
              </a:r>
              <a:endPara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3000</a:t>
              </a:r>
              <a:endParaRPr lang="zh-CN" altLang="en-US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9" name="Straight Connector 6">
              <a:extLst>
                <a:ext uri="{FF2B5EF4-FFF2-40B4-BE49-F238E27FC236}">
                  <a16:creationId xmlns:a16="http://schemas.microsoft.com/office/drawing/2014/main" id="{8E276B8D-C553-19A9-DF90-227F179DB1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9553" y="849922"/>
              <a:ext cx="811407" cy="453009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25">
              <a:extLst>
                <a:ext uri="{FF2B5EF4-FFF2-40B4-BE49-F238E27FC236}">
                  <a16:creationId xmlns:a16="http://schemas.microsoft.com/office/drawing/2014/main" id="{9E867721-51B7-972A-AB95-0BDADD6BDA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4208" y="849922"/>
              <a:ext cx="86062" cy="447201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6">
              <a:extLst>
                <a:ext uri="{FF2B5EF4-FFF2-40B4-BE49-F238E27FC236}">
                  <a16:creationId xmlns:a16="http://schemas.microsoft.com/office/drawing/2014/main" id="{BAB64D4E-EE24-AB52-C337-E40C854D17B8}"/>
                </a:ext>
              </a:extLst>
            </p:cNvPr>
            <p:cNvSpPr/>
            <p:nvPr/>
          </p:nvSpPr>
          <p:spPr>
            <a:xfrm>
              <a:off x="5046625" y="364739"/>
              <a:ext cx="810000" cy="480000"/>
            </a:xfrm>
            <a:prstGeom prst="rect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Yubin</a:t>
              </a:r>
              <a:endPara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3100</a:t>
              </a:r>
              <a:endParaRPr lang="zh-CN" altLang="en-US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9A03A140-DAA9-4526-5698-FB8D333DC018}"/>
                </a:ext>
              </a:extLst>
            </p:cNvPr>
            <p:cNvSpPr/>
            <p:nvPr/>
          </p:nvSpPr>
          <p:spPr>
            <a:xfrm>
              <a:off x="4151970" y="366158"/>
              <a:ext cx="810000" cy="480000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Xingda</a:t>
              </a:r>
              <a:endPara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3100</a:t>
              </a:r>
              <a:endParaRPr lang="zh-CN" altLang="en-US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7" name="Rectangle 26">
            <a:extLst>
              <a:ext uri="{FF2B5EF4-FFF2-40B4-BE49-F238E27FC236}">
                <a16:creationId xmlns:a16="http://schemas.microsoft.com/office/drawing/2014/main" id="{141EA798-8D7E-B082-628C-3EA308594417}"/>
              </a:ext>
            </a:extLst>
          </p:cNvPr>
          <p:cNvSpPr/>
          <p:nvPr/>
        </p:nvSpPr>
        <p:spPr>
          <a:xfrm>
            <a:off x="288760" y="277559"/>
            <a:ext cx="390000" cy="330000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F15C16-4D9B-F02E-72E7-A5028C54E187}"/>
              </a:ext>
            </a:extLst>
          </p:cNvPr>
          <p:cNvSpPr/>
          <p:nvPr/>
        </p:nvSpPr>
        <p:spPr>
          <a:xfrm>
            <a:off x="678760" y="277559"/>
            <a:ext cx="2160000" cy="1671191"/>
          </a:xfrm>
          <a:prstGeom prst="rect">
            <a:avLst/>
          </a:prstGeom>
          <a:solidFill>
            <a:srgbClr val="F5FED6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 dirty="0">
                <a:latin typeface="Eras Medium ITC" pitchFamily="34" charset="0"/>
              </a:rPr>
              <a:t>Update </a:t>
            </a:r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emp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1500" dirty="0">
                <a:latin typeface="Eras Medium ITC" pitchFamily="34" charset="0"/>
              </a:rPr>
              <a:t>(set salary=1.1*salary where salary &gt;= 3000) </a:t>
            </a:r>
          </a:p>
          <a:p>
            <a:endParaRPr lang="en-US" altLang="zh-CN" sz="1500" dirty="0">
              <a:latin typeface="Eras Medium ITC" pitchFamily="34" charset="0"/>
            </a:endParaRPr>
          </a:p>
          <a:p>
            <a:r>
              <a:rPr lang="en-US" altLang="zh-CN" sz="2330" dirty="0">
                <a:latin typeface="Eras Medium ITC" pitchFamily="34" charset="0"/>
              </a:rPr>
              <a:t>Print</a:t>
            </a:r>
            <a:r>
              <a:rPr lang="en-US" altLang="zh-CN" sz="1500" dirty="0">
                <a:latin typeface="Eras Medium ITC" pitchFamily="34" charset="0"/>
              </a:rPr>
              <a:t> emp where salary &gt; 3000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D7D02F-5ADE-0058-5763-098F4263BDEF}"/>
              </a:ext>
            </a:extLst>
          </p:cNvPr>
          <p:cNvSpPr/>
          <p:nvPr/>
        </p:nvSpPr>
        <p:spPr>
          <a:xfrm>
            <a:off x="2605193" y="277559"/>
            <a:ext cx="390000" cy="330000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621D6F-A8BC-AD18-85BB-6A6BFBFFB1C5}"/>
              </a:ext>
            </a:extLst>
          </p:cNvPr>
          <p:cNvSpPr/>
          <p:nvPr/>
        </p:nvSpPr>
        <p:spPr>
          <a:xfrm>
            <a:off x="2995192" y="277559"/>
            <a:ext cx="2145502" cy="850967"/>
          </a:xfrm>
          <a:prstGeom prst="rect">
            <a:avLst/>
          </a:prstGeom>
          <a:solidFill>
            <a:srgbClr val="F5FED6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 dirty="0">
                <a:latin typeface="Eras Medium ITC" pitchFamily="34" charset="0"/>
              </a:rPr>
              <a:t>Insert </a:t>
            </a:r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emp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1500" dirty="0">
                <a:latin typeface="Eras Medium ITC" pitchFamily="34" charset="0"/>
              </a:rPr>
              <a:t>(</a:t>
            </a:r>
          </a:p>
          <a:p>
            <a:r>
              <a:rPr lang="en-US" altLang="zh-CN" sz="1500" dirty="0" err="1">
                <a:latin typeface="Eras Medium ITC" pitchFamily="34" charset="0"/>
              </a:rPr>
              <a:t>Xingda</a:t>
            </a:r>
            <a:r>
              <a:rPr lang="en-US" altLang="zh-CN" sz="1500" dirty="0">
                <a:latin typeface="Eras Medium ITC" pitchFamily="34" charset="0"/>
              </a:rPr>
              <a:t>, 3100,</a:t>
            </a:r>
          </a:p>
          <a:p>
            <a:r>
              <a:rPr lang="en-US" altLang="zh-CN" sz="1500" dirty="0" err="1">
                <a:latin typeface="Eras Medium ITC" pitchFamily="34" charset="0"/>
              </a:rPr>
              <a:t>Yubin</a:t>
            </a:r>
            <a:r>
              <a:rPr lang="en-US" altLang="zh-CN" sz="1500" dirty="0">
                <a:latin typeface="Eras Medium ITC" pitchFamily="34" charset="0"/>
              </a:rPr>
              <a:t>, 3100) </a:t>
            </a: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2EF9BA2F-5D18-EE59-272F-6755876F0336}"/>
              </a:ext>
            </a:extLst>
          </p:cNvPr>
          <p:cNvCxnSpPr>
            <a:cxnSpLocks/>
          </p:cNvCxnSpPr>
          <p:nvPr/>
        </p:nvCxnSpPr>
        <p:spPr>
          <a:xfrm>
            <a:off x="-171122" y="2065412"/>
            <a:ext cx="9505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10">
            <a:extLst>
              <a:ext uri="{FF2B5EF4-FFF2-40B4-BE49-F238E27FC236}">
                <a16:creationId xmlns:a16="http://schemas.microsoft.com/office/drawing/2014/main" id="{FF94D653-A62D-2C94-D8BC-37E97A1917B6}"/>
              </a:ext>
            </a:extLst>
          </p:cNvPr>
          <p:cNvSpPr/>
          <p:nvPr/>
        </p:nvSpPr>
        <p:spPr>
          <a:xfrm>
            <a:off x="212151" y="2974931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U1(H)</a:t>
            </a:r>
            <a:endParaRPr lang="zh-CN" altLang="en-US" sz="20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CF1ECD22-8280-8930-1D0A-2BD941DD0DA2}"/>
              </a:ext>
            </a:extLst>
          </p:cNvPr>
          <p:cNvSpPr/>
          <p:nvPr/>
        </p:nvSpPr>
        <p:spPr>
          <a:xfrm>
            <a:off x="1093730" y="2974931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U1(R)</a:t>
            </a:r>
            <a:endParaRPr lang="zh-CN" altLang="en-US" sz="20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8" name="Rectangle 13">
            <a:extLst>
              <a:ext uri="{FF2B5EF4-FFF2-40B4-BE49-F238E27FC236}">
                <a16:creationId xmlns:a16="http://schemas.microsoft.com/office/drawing/2014/main" id="{FD9B06FE-97CA-98EB-5243-3B4FC663E813}"/>
              </a:ext>
            </a:extLst>
          </p:cNvPr>
          <p:cNvSpPr/>
          <p:nvPr/>
        </p:nvSpPr>
        <p:spPr>
          <a:xfrm>
            <a:off x="2055835" y="2988544"/>
            <a:ext cx="1008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3600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Ins(X)</a:t>
            </a:r>
            <a:endParaRPr lang="zh-CN" altLang="en-US" sz="20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Rectangle 13">
            <a:extLst>
              <a:ext uri="{FF2B5EF4-FFF2-40B4-BE49-F238E27FC236}">
                <a16:creationId xmlns:a16="http://schemas.microsoft.com/office/drawing/2014/main" id="{E2F160C5-08F9-A3AD-56E1-7A25F0A77FEF}"/>
              </a:ext>
            </a:extLst>
          </p:cNvPr>
          <p:cNvSpPr/>
          <p:nvPr/>
        </p:nvSpPr>
        <p:spPr>
          <a:xfrm>
            <a:off x="3306820" y="2988544"/>
            <a:ext cx="1008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3600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Ins(Y)</a:t>
            </a:r>
            <a:endParaRPr lang="zh-CN" altLang="en-US" sz="20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FA8D43A9-C3AE-F09D-77D2-F9C7A83C1435}"/>
              </a:ext>
            </a:extLst>
          </p:cNvPr>
          <p:cNvCxnSpPr>
            <a:cxnSpLocks/>
          </p:cNvCxnSpPr>
          <p:nvPr/>
        </p:nvCxnSpPr>
        <p:spPr>
          <a:xfrm>
            <a:off x="171217" y="3649588"/>
            <a:ext cx="771315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59BD94FB-37B9-8BF5-08CB-593FCBB343D5}"/>
              </a:ext>
            </a:extLst>
          </p:cNvPr>
          <p:cNvSpPr txBox="1"/>
          <p:nvPr/>
        </p:nvSpPr>
        <p:spPr>
          <a:xfrm>
            <a:off x="7936184" y="3464922"/>
            <a:ext cx="724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50" name="Rectangle 10">
            <a:extLst>
              <a:ext uri="{FF2B5EF4-FFF2-40B4-BE49-F238E27FC236}">
                <a16:creationId xmlns:a16="http://schemas.microsoft.com/office/drawing/2014/main" id="{8683EBC0-23C4-7947-D7D7-5F672160ED6F}"/>
              </a:ext>
            </a:extLst>
          </p:cNvPr>
          <p:cNvSpPr/>
          <p:nvPr/>
        </p:nvSpPr>
        <p:spPr>
          <a:xfrm>
            <a:off x="4562144" y="2974768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R1(H)</a:t>
            </a:r>
            <a:endParaRPr lang="zh-CN" altLang="en-US" sz="20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52" name="Rectangle 10">
            <a:extLst>
              <a:ext uri="{FF2B5EF4-FFF2-40B4-BE49-F238E27FC236}">
                <a16:creationId xmlns:a16="http://schemas.microsoft.com/office/drawing/2014/main" id="{11FDE858-F1C4-D607-C749-590D3EE69377}"/>
              </a:ext>
            </a:extLst>
          </p:cNvPr>
          <p:cNvSpPr/>
          <p:nvPr/>
        </p:nvSpPr>
        <p:spPr>
          <a:xfrm>
            <a:off x="5443723" y="2974768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R1(R)</a:t>
            </a:r>
            <a:endParaRPr lang="zh-CN" altLang="en-US" sz="20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53" name="Rectangle 10">
            <a:extLst>
              <a:ext uri="{FF2B5EF4-FFF2-40B4-BE49-F238E27FC236}">
                <a16:creationId xmlns:a16="http://schemas.microsoft.com/office/drawing/2014/main" id="{2CB83FFB-052F-FE92-2EE7-21C894D68719}"/>
              </a:ext>
            </a:extLst>
          </p:cNvPr>
          <p:cNvSpPr/>
          <p:nvPr/>
        </p:nvSpPr>
        <p:spPr>
          <a:xfrm>
            <a:off x="6376826" y="2974768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R1(X)</a:t>
            </a:r>
            <a:endParaRPr lang="zh-CN" altLang="en-US" sz="20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54" name="Rectangle 10">
            <a:extLst>
              <a:ext uri="{FF2B5EF4-FFF2-40B4-BE49-F238E27FC236}">
                <a16:creationId xmlns:a16="http://schemas.microsoft.com/office/drawing/2014/main" id="{B2D6365A-9BD3-F22E-D0E0-958B76BFA877}"/>
              </a:ext>
            </a:extLst>
          </p:cNvPr>
          <p:cNvSpPr/>
          <p:nvPr/>
        </p:nvSpPr>
        <p:spPr>
          <a:xfrm>
            <a:off x="7258405" y="2974768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R1(Y)</a:t>
            </a:r>
            <a:endParaRPr lang="zh-CN" altLang="en-US" sz="2000" dirty="0"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53818314-B6BB-C697-8D3E-5E88C5DDD854}"/>
              </a:ext>
            </a:extLst>
          </p:cNvPr>
          <p:cNvGrpSpPr/>
          <p:nvPr/>
        </p:nvGrpSpPr>
        <p:grpSpPr>
          <a:xfrm>
            <a:off x="5140694" y="2164342"/>
            <a:ext cx="3555443" cy="818773"/>
            <a:chOff x="4375170" y="3767961"/>
            <a:chExt cx="3555443" cy="818773"/>
          </a:xfrm>
        </p:grpSpPr>
        <p:sp>
          <p:nvSpPr>
            <p:cNvPr id="75" name="圆角矩形标注 74">
              <a:extLst>
                <a:ext uri="{FF2B5EF4-FFF2-40B4-BE49-F238E27FC236}">
                  <a16:creationId xmlns:a16="http://schemas.microsoft.com/office/drawing/2014/main" id="{142BA735-3FEC-F0BE-9BBE-C28C66D25F89}"/>
                </a:ext>
              </a:extLst>
            </p:cNvPr>
            <p:cNvSpPr/>
            <p:nvPr/>
          </p:nvSpPr>
          <p:spPr>
            <a:xfrm>
              <a:off x="4375170" y="3767961"/>
              <a:ext cx="3416056" cy="818773"/>
            </a:xfrm>
            <a:custGeom>
              <a:avLst/>
              <a:gdLst>
                <a:gd name="connsiteX0" fmla="*/ 0 w 3416056"/>
                <a:gd name="connsiteY0" fmla="*/ 107381 h 644272"/>
                <a:gd name="connsiteX1" fmla="*/ 107381 w 3416056"/>
                <a:gd name="connsiteY1" fmla="*/ 0 h 644272"/>
                <a:gd name="connsiteX2" fmla="*/ 569343 w 3416056"/>
                <a:gd name="connsiteY2" fmla="*/ 0 h 644272"/>
                <a:gd name="connsiteX3" fmla="*/ 569343 w 3416056"/>
                <a:gd name="connsiteY3" fmla="*/ 0 h 644272"/>
                <a:gd name="connsiteX4" fmla="*/ 1423357 w 3416056"/>
                <a:gd name="connsiteY4" fmla="*/ 0 h 644272"/>
                <a:gd name="connsiteX5" fmla="*/ 3308675 w 3416056"/>
                <a:gd name="connsiteY5" fmla="*/ 0 h 644272"/>
                <a:gd name="connsiteX6" fmla="*/ 3416056 w 3416056"/>
                <a:gd name="connsiteY6" fmla="*/ 107381 h 644272"/>
                <a:gd name="connsiteX7" fmla="*/ 3416056 w 3416056"/>
                <a:gd name="connsiteY7" fmla="*/ 375825 h 644272"/>
                <a:gd name="connsiteX8" fmla="*/ 3416056 w 3416056"/>
                <a:gd name="connsiteY8" fmla="*/ 375825 h 644272"/>
                <a:gd name="connsiteX9" fmla="*/ 3416056 w 3416056"/>
                <a:gd name="connsiteY9" fmla="*/ 536893 h 644272"/>
                <a:gd name="connsiteX10" fmla="*/ 3416056 w 3416056"/>
                <a:gd name="connsiteY10" fmla="*/ 536891 h 644272"/>
                <a:gd name="connsiteX11" fmla="*/ 3308675 w 3416056"/>
                <a:gd name="connsiteY11" fmla="*/ 644272 h 644272"/>
                <a:gd name="connsiteX12" fmla="*/ 1423357 w 3416056"/>
                <a:gd name="connsiteY12" fmla="*/ 644272 h 644272"/>
                <a:gd name="connsiteX13" fmla="*/ 1228072 w 3416056"/>
                <a:gd name="connsiteY13" fmla="*/ 818773 h 644272"/>
                <a:gd name="connsiteX14" fmla="*/ 569343 w 3416056"/>
                <a:gd name="connsiteY14" fmla="*/ 644272 h 644272"/>
                <a:gd name="connsiteX15" fmla="*/ 107381 w 3416056"/>
                <a:gd name="connsiteY15" fmla="*/ 644272 h 644272"/>
                <a:gd name="connsiteX16" fmla="*/ 0 w 3416056"/>
                <a:gd name="connsiteY16" fmla="*/ 536891 h 644272"/>
                <a:gd name="connsiteX17" fmla="*/ 0 w 3416056"/>
                <a:gd name="connsiteY17" fmla="*/ 536893 h 644272"/>
                <a:gd name="connsiteX18" fmla="*/ 0 w 3416056"/>
                <a:gd name="connsiteY18" fmla="*/ 375825 h 644272"/>
                <a:gd name="connsiteX19" fmla="*/ 0 w 3416056"/>
                <a:gd name="connsiteY19" fmla="*/ 375825 h 644272"/>
                <a:gd name="connsiteX20" fmla="*/ 0 w 3416056"/>
                <a:gd name="connsiteY20" fmla="*/ 107381 h 644272"/>
                <a:gd name="connsiteX0" fmla="*/ 0 w 3416056"/>
                <a:gd name="connsiteY0" fmla="*/ 107381 h 818773"/>
                <a:gd name="connsiteX1" fmla="*/ 107381 w 3416056"/>
                <a:gd name="connsiteY1" fmla="*/ 0 h 818773"/>
                <a:gd name="connsiteX2" fmla="*/ 569343 w 3416056"/>
                <a:gd name="connsiteY2" fmla="*/ 0 h 818773"/>
                <a:gd name="connsiteX3" fmla="*/ 569343 w 3416056"/>
                <a:gd name="connsiteY3" fmla="*/ 0 h 818773"/>
                <a:gd name="connsiteX4" fmla="*/ 1423357 w 3416056"/>
                <a:gd name="connsiteY4" fmla="*/ 0 h 818773"/>
                <a:gd name="connsiteX5" fmla="*/ 3308675 w 3416056"/>
                <a:gd name="connsiteY5" fmla="*/ 0 h 818773"/>
                <a:gd name="connsiteX6" fmla="*/ 3416056 w 3416056"/>
                <a:gd name="connsiteY6" fmla="*/ 107381 h 818773"/>
                <a:gd name="connsiteX7" fmla="*/ 3416056 w 3416056"/>
                <a:gd name="connsiteY7" fmla="*/ 375825 h 818773"/>
                <a:gd name="connsiteX8" fmla="*/ 3416056 w 3416056"/>
                <a:gd name="connsiteY8" fmla="*/ 375825 h 818773"/>
                <a:gd name="connsiteX9" fmla="*/ 3416056 w 3416056"/>
                <a:gd name="connsiteY9" fmla="*/ 536893 h 818773"/>
                <a:gd name="connsiteX10" fmla="*/ 3416056 w 3416056"/>
                <a:gd name="connsiteY10" fmla="*/ 536891 h 818773"/>
                <a:gd name="connsiteX11" fmla="*/ 3308675 w 3416056"/>
                <a:gd name="connsiteY11" fmla="*/ 644272 h 818773"/>
                <a:gd name="connsiteX12" fmla="*/ 1021575 w 3416056"/>
                <a:gd name="connsiteY12" fmla="*/ 658126 h 818773"/>
                <a:gd name="connsiteX13" fmla="*/ 1228072 w 3416056"/>
                <a:gd name="connsiteY13" fmla="*/ 818773 h 818773"/>
                <a:gd name="connsiteX14" fmla="*/ 569343 w 3416056"/>
                <a:gd name="connsiteY14" fmla="*/ 644272 h 818773"/>
                <a:gd name="connsiteX15" fmla="*/ 107381 w 3416056"/>
                <a:gd name="connsiteY15" fmla="*/ 644272 h 818773"/>
                <a:gd name="connsiteX16" fmla="*/ 0 w 3416056"/>
                <a:gd name="connsiteY16" fmla="*/ 536891 h 818773"/>
                <a:gd name="connsiteX17" fmla="*/ 0 w 3416056"/>
                <a:gd name="connsiteY17" fmla="*/ 536893 h 818773"/>
                <a:gd name="connsiteX18" fmla="*/ 0 w 3416056"/>
                <a:gd name="connsiteY18" fmla="*/ 375825 h 818773"/>
                <a:gd name="connsiteX19" fmla="*/ 0 w 3416056"/>
                <a:gd name="connsiteY19" fmla="*/ 375825 h 818773"/>
                <a:gd name="connsiteX20" fmla="*/ 0 w 3416056"/>
                <a:gd name="connsiteY20" fmla="*/ 107381 h 81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16056" h="818773">
                  <a:moveTo>
                    <a:pt x="0" y="107381"/>
                  </a:moveTo>
                  <a:cubicBezTo>
                    <a:pt x="0" y="48076"/>
                    <a:pt x="48076" y="0"/>
                    <a:pt x="107381" y="0"/>
                  </a:cubicBezTo>
                  <a:lnTo>
                    <a:pt x="569343" y="0"/>
                  </a:lnTo>
                  <a:lnTo>
                    <a:pt x="569343" y="0"/>
                  </a:lnTo>
                  <a:lnTo>
                    <a:pt x="1423357" y="0"/>
                  </a:lnTo>
                  <a:lnTo>
                    <a:pt x="3308675" y="0"/>
                  </a:lnTo>
                  <a:cubicBezTo>
                    <a:pt x="3367980" y="0"/>
                    <a:pt x="3416056" y="48076"/>
                    <a:pt x="3416056" y="107381"/>
                  </a:cubicBezTo>
                  <a:lnTo>
                    <a:pt x="3416056" y="375825"/>
                  </a:lnTo>
                  <a:lnTo>
                    <a:pt x="3416056" y="375825"/>
                  </a:lnTo>
                  <a:lnTo>
                    <a:pt x="3416056" y="536893"/>
                  </a:lnTo>
                  <a:lnTo>
                    <a:pt x="3416056" y="536891"/>
                  </a:lnTo>
                  <a:cubicBezTo>
                    <a:pt x="3416056" y="596196"/>
                    <a:pt x="3367980" y="644272"/>
                    <a:pt x="3308675" y="644272"/>
                  </a:cubicBezTo>
                  <a:lnTo>
                    <a:pt x="1021575" y="658126"/>
                  </a:lnTo>
                  <a:lnTo>
                    <a:pt x="1228072" y="818773"/>
                  </a:lnTo>
                  <a:lnTo>
                    <a:pt x="569343" y="644272"/>
                  </a:lnTo>
                  <a:lnTo>
                    <a:pt x="107381" y="644272"/>
                  </a:lnTo>
                  <a:cubicBezTo>
                    <a:pt x="48076" y="644272"/>
                    <a:pt x="0" y="596196"/>
                    <a:pt x="0" y="536891"/>
                  </a:cubicBezTo>
                  <a:lnTo>
                    <a:pt x="0" y="536893"/>
                  </a:lnTo>
                  <a:lnTo>
                    <a:pt x="0" y="375825"/>
                  </a:lnTo>
                  <a:lnTo>
                    <a:pt x="0" y="375825"/>
                  </a:lnTo>
                  <a:lnTo>
                    <a:pt x="0" y="10738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1A587921-1509-B908-2F0A-61BE999A05AF}"/>
                </a:ext>
              </a:extLst>
            </p:cNvPr>
            <p:cNvSpPr txBox="1"/>
            <p:nvPr/>
          </p:nvSpPr>
          <p:spPr>
            <a:xfrm>
              <a:off x="4516620" y="3767961"/>
              <a:ext cx="341399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Sees </a:t>
              </a:r>
              <a:r>
                <a:rPr kumimoji="1" lang="en-US" altLang="zh-CN" dirty="0" err="1"/>
                <a:t>Xingda</a:t>
              </a:r>
              <a:r>
                <a:rPr kumimoji="1" lang="en-US" altLang="zh-CN" dirty="0"/>
                <a:t> &amp; </a:t>
              </a:r>
              <a:r>
                <a:rPr kumimoji="1" lang="en-US" altLang="zh-CN" dirty="0" err="1"/>
                <a:t>Yubin</a:t>
              </a:r>
              <a:r>
                <a:rPr kumimoji="1" lang="en-US" altLang="zh-CN" dirty="0"/>
                <a:t> but w/o updates</a:t>
              </a:r>
              <a:endParaRPr lang="zh-CN" altLang="en-US" dirty="0"/>
            </a:p>
          </p:txBody>
        </p:sp>
      </p:grpSp>
      <p:sp>
        <p:nvSpPr>
          <p:cNvPr id="79" name="内容占位符 2">
            <a:extLst>
              <a:ext uri="{FF2B5EF4-FFF2-40B4-BE49-F238E27FC236}">
                <a16:creationId xmlns:a16="http://schemas.microsoft.com/office/drawing/2014/main" id="{53BBF74A-B8C3-7352-E4D3-3C4696315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63606"/>
            <a:ext cx="8229600" cy="1422527"/>
          </a:xfrm>
        </p:spPr>
        <p:txBody>
          <a:bodyPr/>
          <a:lstStyle/>
          <a:p>
            <a:r>
              <a:rPr kumimoji="1" lang="en-US" altLang="zh-CN" dirty="0"/>
              <a:t>Problem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If T1 sees </a:t>
            </a:r>
            <a:r>
              <a:rPr kumimoji="1" lang="en-US" altLang="zh-CN" dirty="0" err="1">
                <a:solidFill>
                  <a:schemeClr val="tx1"/>
                </a:solidFill>
              </a:rPr>
              <a:t>Xingda</a:t>
            </a:r>
            <a:r>
              <a:rPr kumimoji="1" lang="en-US" altLang="zh-CN" dirty="0">
                <a:solidFill>
                  <a:schemeClr val="tx1"/>
                </a:solidFill>
              </a:rPr>
              <a:t> &amp; </a:t>
            </a:r>
            <a:r>
              <a:rPr kumimoji="1" lang="en-US" altLang="zh-CN" dirty="0" err="1">
                <a:solidFill>
                  <a:schemeClr val="tx1"/>
                </a:solidFill>
              </a:rPr>
              <a:t>Yubin</a:t>
            </a:r>
            <a:r>
              <a:rPr kumimoji="1" lang="en-US" altLang="zh-CN" dirty="0">
                <a:solidFill>
                  <a:schemeClr val="tx1"/>
                </a:solidFill>
              </a:rPr>
              <a:t>, it must have updated it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But T1 misses the insertions on the first updates 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57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  <p:bldP spid="39" grpId="0" animBg="1"/>
      <p:bldP spid="50" grpId="0" animBg="1"/>
      <p:bldP spid="52" grpId="0" animBg="1"/>
      <p:bldP spid="53" grpId="0" animBg="1"/>
      <p:bldP spid="54" grpId="0" animBg="1"/>
      <p:bldP spid="7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92166B-CA4D-8C4F-AF07-BD19E29CA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Phantom 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172BD4-DC0A-FA4D-970F-5CC5A3275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9348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Issue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Only lock the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things you touch is insufficient!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We must guarantee non-existence of any new ones!</a:t>
            </a:r>
          </a:p>
          <a:p>
            <a:endParaRPr kumimoji="1" lang="en-US" altLang="zh-CN" dirty="0">
              <a:solidFill>
                <a:schemeClr val="tx1"/>
              </a:solidFill>
            </a:endParaRPr>
          </a:p>
          <a:p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dirty="0">
                <a:solidFill>
                  <a:schemeClr val="tx1"/>
                </a:solidFill>
              </a:rPr>
              <a:t>Solutions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Predicate locking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Range locks in a B-tree index (e.g., assumes an index on </a:t>
            </a:r>
            <a:r>
              <a:rPr kumimoji="1" lang="en-US" altLang="zh-CN" b="1" dirty="0">
                <a:solidFill>
                  <a:schemeClr val="tx1"/>
                </a:solidFill>
              </a:rPr>
              <a:t>salary</a:t>
            </a:r>
            <a:r>
              <a:rPr kumimoji="1" lang="en-US" altLang="zh-CN" dirty="0">
                <a:solidFill>
                  <a:schemeClr val="tx1"/>
                </a:solidFill>
              </a:rPr>
              <a:t>), </a:t>
            </a:r>
            <a:br>
              <a:rPr kumimoji="1" lang="en-US" altLang="zh-CN" dirty="0">
                <a:solidFill>
                  <a:schemeClr val="tx1"/>
                </a:solidFill>
              </a:rPr>
            </a:br>
            <a:r>
              <a:rPr kumimoji="1" lang="en-US" altLang="zh-CN" dirty="0">
                <a:solidFill>
                  <a:schemeClr val="tx1"/>
                </a:solidFill>
              </a:rPr>
              <a:t>or lock entire table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Sometimes being ignored in practice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7D1B58-5A41-4F4C-9FB0-99DE91791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1F5A883-376A-564F-99F2-6A6DFC044862}"/>
              </a:ext>
            </a:extLst>
          </p:cNvPr>
          <p:cNvSpPr/>
          <p:nvPr/>
        </p:nvSpPr>
        <p:spPr>
          <a:xfrm>
            <a:off x="2075104" y="2444387"/>
            <a:ext cx="5201221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>
                <a:latin typeface="Eras Medium ITC" pitchFamily="34" charset="0"/>
              </a:rPr>
              <a:t>Two operations conflict </a:t>
            </a:r>
            <a:r>
              <a:rPr lang="en-US" altLang="zh-CN">
                <a:latin typeface="Eras Medium ITC" pitchFamily="34" charset="0"/>
                <a:sym typeface="Wingdings" pitchFamily="2" charset="2"/>
              </a:rPr>
              <a:t> </a:t>
            </a:r>
            <a:r>
              <a:rPr lang="en-US" altLang="zh-CN">
                <a:latin typeface="Eras Medium ITC" pitchFamily="34" charset="0"/>
              </a:rPr>
              <a:t>they access the same </a:t>
            </a:r>
            <a:r>
              <a:rPr lang="en-US" altLang="zh-CN" b="1">
                <a:solidFill>
                  <a:srgbClr val="FF0066"/>
                </a:solidFill>
                <a:latin typeface="Eras Medium ITC" pitchFamily="34" charset="0"/>
              </a:rPr>
              <a:t>data item </a:t>
            </a:r>
            <a:r>
              <a:rPr lang="en-US" altLang="zh-CN">
                <a:latin typeface="Eras Medium ITC" pitchFamily="34" charset="0"/>
              </a:rPr>
              <a:t>and at least one is a write</a:t>
            </a: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1A9F72F1-851F-714A-805A-B9409713ED79}"/>
              </a:ext>
            </a:extLst>
          </p:cNvPr>
          <p:cNvSpPr/>
          <p:nvPr/>
        </p:nvSpPr>
        <p:spPr>
          <a:xfrm>
            <a:off x="2391630" y="3028678"/>
            <a:ext cx="433552" cy="467594"/>
          </a:xfrm>
          <a:custGeom>
            <a:avLst/>
            <a:gdLst>
              <a:gd name="connsiteX0" fmla="*/ 0 w 520262"/>
              <a:gd name="connsiteY0" fmla="*/ 0 h 561113"/>
              <a:gd name="connsiteX1" fmla="*/ 141889 w 520262"/>
              <a:gd name="connsiteY1" fmla="*/ 551793 h 561113"/>
              <a:gd name="connsiteX2" fmla="*/ 315310 w 520262"/>
              <a:gd name="connsiteY2" fmla="*/ 346841 h 561113"/>
              <a:gd name="connsiteX3" fmla="*/ 520262 w 520262"/>
              <a:gd name="connsiteY3" fmla="*/ 346841 h 56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561113">
                <a:moveTo>
                  <a:pt x="0" y="0"/>
                </a:moveTo>
                <a:cubicBezTo>
                  <a:pt x="44668" y="246993"/>
                  <a:pt x="89337" y="493986"/>
                  <a:pt x="141889" y="551793"/>
                </a:cubicBezTo>
                <a:cubicBezTo>
                  <a:pt x="194441" y="609600"/>
                  <a:pt x="252248" y="381000"/>
                  <a:pt x="315310" y="346841"/>
                </a:cubicBezTo>
                <a:cubicBezTo>
                  <a:pt x="378372" y="312682"/>
                  <a:pt x="449317" y="329761"/>
                  <a:pt x="520262" y="346841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E261434-B231-9846-8E38-2AB0AD86458F}"/>
              </a:ext>
            </a:extLst>
          </p:cNvPr>
          <p:cNvSpPr/>
          <p:nvPr/>
        </p:nvSpPr>
        <p:spPr>
          <a:xfrm>
            <a:off x="2772630" y="3111552"/>
            <a:ext cx="313739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>
                <a:latin typeface="Eras Medium ITC" pitchFamily="34" charset="0"/>
              </a:rPr>
              <a:t>e.g., object, row, list, entire table, ...</a:t>
            </a:r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218808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Remaining issue: deadlock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8707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9AE58B-2E80-BCDE-2FFB-3C4BCBE3F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60EE8C-A047-AE33-F3F8-02BB0B488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Two-phase lock is </a:t>
            </a:r>
            <a:r>
              <a:rPr kumimoji="1" lang="en-US" altLang="zh-CN" dirty="0">
                <a:ea typeface="MS PGothic" charset="0"/>
              </a:rPr>
              <a:t>p</a:t>
            </a:r>
            <a:r>
              <a:rPr lang="en-US" altLang="zh-CN" dirty="0">
                <a:ea typeface="MS PGothic" charset="0"/>
              </a:rPr>
              <a:t>essimistic:</a:t>
            </a:r>
          </a:p>
          <a:p>
            <a:pPr lvl="1"/>
            <a:r>
              <a:rPr kumimoji="1" lang="en-US" altLang="zh-CN" dirty="0">
                <a:ea typeface="MS PGothic" charset="0"/>
              </a:rPr>
              <a:t>Before proceed, each TX must wait for conflicting TX to release the lock</a:t>
            </a:r>
          </a:p>
          <a:p>
            <a:pPr lvl="1"/>
            <a:r>
              <a:rPr kumimoji="1" lang="en-US" altLang="zh-CN" dirty="0">
                <a:ea typeface="MS PGothic" charset="0"/>
              </a:rPr>
              <a:t>What can happen if two TX are waiting for each other?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8CB049E-2EFE-806D-3DAD-54562963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7C62D1D-F18E-109B-11F9-102D987FDA48}"/>
              </a:ext>
            </a:extLst>
          </p:cNvPr>
          <p:cNvSpPr/>
          <p:nvPr/>
        </p:nvSpPr>
        <p:spPr>
          <a:xfrm>
            <a:off x="302840" y="2857500"/>
            <a:ext cx="4269160" cy="2308324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locks, a, b,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Acquire(lock[b]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+= amt</a:t>
            </a:r>
          </a:p>
          <a:p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Acquire(lock[a])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-=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Release(lock[a])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Release(lock[b])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670D4A1-F9E5-DA17-BBC4-E04CC8A0C629}"/>
              </a:ext>
            </a:extLst>
          </p:cNvPr>
          <p:cNvSpPr/>
          <p:nvPr/>
        </p:nvSpPr>
        <p:spPr>
          <a:xfrm>
            <a:off x="863488" y="2551504"/>
            <a:ext cx="3147864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Fine-grained locking + </a:t>
            </a:r>
            <a:r>
              <a:rPr lang="en-US" altLang="zh-CN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2PL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0E742BF-A70E-AD5A-CEF6-0B19DA3CAD9D}"/>
              </a:ext>
            </a:extLst>
          </p:cNvPr>
          <p:cNvSpPr/>
          <p:nvPr/>
        </p:nvSpPr>
        <p:spPr>
          <a:xfrm>
            <a:off x="5089532" y="2869619"/>
            <a:ext cx="3618512" cy="2031325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Acquire(locks[acct])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    sum += bank[acct]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ReleaseAllLocks(...)</a:t>
            </a:r>
          </a:p>
        </p:txBody>
      </p:sp>
    </p:spTree>
    <p:extLst>
      <p:ext uri="{BB962C8B-B14F-4D97-AF65-F5344CB8AC3E}">
        <p14:creationId xmlns:p14="http://schemas.microsoft.com/office/powerpoint/2010/main" val="2240078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502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Read(b) = 20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Read(a) = 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49949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107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171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481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2092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502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  <p:sp>
        <p:nvSpPr>
          <p:cNvPr id="6" name="Rectangle 4">
            <a:extLst>
              <a:ext uri="{FF2B5EF4-FFF2-40B4-BE49-F238E27FC236}">
                <a16:creationId xmlns:a16="http://schemas.microsoft.com/office/drawing/2014/main" id="{9671CF46-E213-6529-7764-D337966F83D4}"/>
              </a:ext>
            </a:extLst>
          </p:cNvPr>
          <p:cNvSpPr/>
          <p:nvPr/>
        </p:nvSpPr>
        <p:spPr>
          <a:xfrm>
            <a:off x="1401064" y="3554297"/>
            <a:ext cx="634187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Question: can thread 0 or thread 1 finishes the execution? </a:t>
            </a:r>
          </a:p>
        </p:txBody>
      </p:sp>
    </p:spTree>
    <p:extLst>
      <p:ext uri="{BB962C8B-B14F-4D97-AF65-F5344CB8AC3E}">
        <p14:creationId xmlns:p14="http://schemas.microsoft.com/office/powerpoint/2010/main" val="828536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0E7F23-0809-074C-91B0-9E895B371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Methods for resolving the deadlock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42AEA1-07D9-AB40-B8FA-248B30819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1. Acquire locks in a pre-defined order</a:t>
            </a:r>
          </a:p>
          <a:p>
            <a:pPr lvl="1">
              <a:spcAft>
                <a:spcPts val="1000"/>
              </a:spcAft>
            </a:pPr>
            <a:r>
              <a:rPr kumimoji="1" lang="en-US" altLang="zh-CN" dirty="0"/>
              <a:t> Not support general TX: TX must know the read/write sets before execution</a:t>
            </a:r>
          </a:p>
          <a:p>
            <a:r>
              <a:rPr kumimoji="1" lang="en-US" altLang="zh-CN" dirty="0"/>
              <a:t>2. Detect deadlock by calculating the conflict graph</a:t>
            </a:r>
          </a:p>
          <a:p>
            <a:pPr lvl="1"/>
            <a:r>
              <a:rPr kumimoji="1" lang="en-US" altLang="zh-CN" dirty="0"/>
              <a:t>If there is a cycle, then there must be a deadlock</a:t>
            </a:r>
          </a:p>
          <a:p>
            <a:pPr lvl="1"/>
            <a:r>
              <a:rPr kumimoji="1" lang="en-US" altLang="zh-CN" dirty="0"/>
              <a:t>Abort one TX to break the cycle</a:t>
            </a:r>
          </a:p>
          <a:p>
            <a:pPr lvl="1">
              <a:spcAft>
                <a:spcPts val="1000"/>
              </a:spcAft>
            </a:pPr>
            <a:r>
              <a:rPr kumimoji="1" lang="en-US" altLang="zh-CN" dirty="0"/>
              <a:t>High cost for detection</a:t>
            </a:r>
          </a:p>
          <a:p>
            <a:r>
              <a:rPr kumimoji="1" lang="en-US" altLang="zh-CN" dirty="0"/>
              <a:t>3. Using heuristics (e.g., timestamp) to pre-abort the TXs</a:t>
            </a:r>
          </a:p>
          <a:p>
            <a:pPr lvl="1"/>
            <a:r>
              <a:rPr kumimoji="1" lang="en-US" altLang="zh-CN" dirty="0"/>
              <a:t>May have false positive, or live locks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33BBD4-BB0F-1446-A8C7-E2425B0AC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4598F4-2DF8-8C42-B838-8DBE043883C0}"/>
              </a:ext>
            </a:extLst>
          </p:cNvPr>
          <p:cNvSpPr/>
          <p:nvPr/>
        </p:nvSpPr>
        <p:spPr>
          <a:xfrm>
            <a:off x="5364088" y="1129308"/>
            <a:ext cx="209708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Prevention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B0BC340-D3BB-4341-A684-EF812021F3E9}"/>
              </a:ext>
            </a:extLst>
          </p:cNvPr>
          <p:cNvSpPr/>
          <p:nvPr/>
        </p:nvSpPr>
        <p:spPr>
          <a:xfrm>
            <a:off x="6547756" y="2201814"/>
            <a:ext cx="209708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Detection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49560A6-C3B6-9CD1-4013-EB3F9DD064CA}"/>
              </a:ext>
            </a:extLst>
          </p:cNvPr>
          <p:cNvSpPr/>
          <p:nvPr/>
        </p:nvSpPr>
        <p:spPr>
          <a:xfrm>
            <a:off x="7092280" y="3920940"/>
            <a:ext cx="1368152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Retry</a:t>
            </a:r>
          </a:p>
        </p:txBody>
      </p:sp>
    </p:spTree>
    <p:extLst>
      <p:ext uri="{BB962C8B-B14F-4D97-AF65-F5344CB8AC3E}">
        <p14:creationId xmlns:p14="http://schemas.microsoft.com/office/powerpoint/2010/main" val="26700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271DE-DD53-E74A-D02A-32195C794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Issues of 2PL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A4C642-C4F8-40A5-0984-B4C1EBE03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Deadlock</a:t>
            </a:r>
          </a:p>
          <a:p>
            <a:pPr lvl="1"/>
            <a:r>
              <a:rPr kumimoji="1" lang="en-US" altLang="zh-CN" dirty="0"/>
              <a:t>Typically, hard to prevent and detect in practice </a:t>
            </a:r>
          </a:p>
          <a:p>
            <a:pPr lvl="1"/>
            <a:r>
              <a:rPr kumimoji="1" lang="en-US" altLang="zh-CN" dirty="0"/>
              <a:t>Locking overhead (overhead to acquire the lock + wait for the lock release)</a:t>
            </a:r>
          </a:p>
          <a:p>
            <a:r>
              <a:rPr kumimoji="1" lang="en-US" altLang="zh-CN" dirty="0"/>
              <a:t>What are the root cause of the above issues of 2PL? </a:t>
            </a:r>
          </a:p>
          <a:p>
            <a:pPr lvl="1"/>
            <a:r>
              <a:rPr kumimoji="1" lang="en-US" altLang="zh-CN" dirty="0"/>
              <a:t>It pessimistically avoids race conditions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593378-AF06-6848-4512-60C769AE7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48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Can we run transaction optimistically?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83847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D21CA2-35EB-9D4C-95F7-EE531741C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Optimistic concurrency control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71D780-4D41-724B-924B-9ECC9FBA6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Executing TXs optimistically </a:t>
            </a:r>
            <a:r>
              <a:rPr kumimoji="1" lang="en-US" altLang="zh-CN" dirty="0">
                <a:solidFill>
                  <a:srgbClr val="C00000"/>
                </a:solidFill>
              </a:rPr>
              <a:t>w/o acquiring the lock</a:t>
            </a:r>
          </a:p>
          <a:p>
            <a:r>
              <a:rPr kumimoji="1" lang="en-US" altLang="zh-CN" dirty="0"/>
              <a:t>Checks the results of TX before it commits </a:t>
            </a:r>
          </a:p>
          <a:p>
            <a:pPr lvl="1"/>
            <a:r>
              <a:rPr kumimoji="1" lang="en-US" altLang="zh-CN" dirty="0"/>
              <a:t>If violate serializability, then </a:t>
            </a:r>
            <a:r>
              <a:rPr kumimoji="1" lang="en-US" altLang="zh-CN" b="1" dirty="0">
                <a:solidFill>
                  <a:srgbClr val="C00000"/>
                </a:solidFill>
              </a:rPr>
              <a:t>aborts &amp; retries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First proposed in 1981, widely used today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DC1A07-4A29-244B-B9FE-F30C25963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1028" name="Picture 4" descr="Hekaton &amp; SQL Server 2014 - Tim Heath Solutions &amp; Web Design">
            <a:extLst>
              <a:ext uri="{FF2B5EF4-FFF2-40B4-BE49-F238E27FC236}">
                <a16:creationId xmlns:a16="http://schemas.microsoft.com/office/drawing/2014/main" id="{2C53634A-B3B9-F249-A135-4FCBDECCE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56150"/>
            <a:ext cx="1264195" cy="144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ack-end with Google App Engine and Java | by Ajeet Meena | Medium">
            <a:extLst>
              <a:ext uri="{FF2B5EF4-FFF2-40B4-BE49-F238E27FC236}">
                <a16:creationId xmlns:a16="http://schemas.microsoft.com/office/drawing/2014/main" id="{EE27319C-9C67-5C4F-9F1F-52F4B3D6F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639" y="3633007"/>
            <a:ext cx="2379646" cy="128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pache, couchdb, logo Free Icon of Vector Logo">
            <a:extLst>
              <a:ext uri="{FF2B5EF4-FFF2-40B4-BE49-F238E27FC236}">
                <a16:creationId xmlns:a16="http://schemas.microsoft.com/office/drawing/2014/main" id="{DFC54291-6DF7-EA43-879A-355B0DCB4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92605"/>
            <a:ext cx="2736304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5400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991771-1BB3-5142-A9C9-B2C76079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B2C5AA-9593-A44D-9325-BBC6911C4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Phase 1: </a:t>
            </a:r>
            <a:r>
              <a:rPr kumimoji="1" lang="en-US" altLang="zh-CN" dirty="0">
                <a:solidFill>
                  <a:srgbClr val="C00000"/>
                </a:solidFill>
              </a:rPr>
              <a:t>Concurrent local processing 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/>
              <a:t>Buffers writes into a write set</a:t>
            </a:r>
          </a:p>
          <a:p>
            <a:r>
              <a:rPr kumimoji="1" lang="en-US" altLang="zh-CN" dirty="0"/>
              <a:t>Phase 2:  </a:t>
            </a:r>
            <a:r>
              <a:rPr kumimoji="1" lang="en-US" altLang="zh-CN" dirty="0">
                <a:solidFill>
                  <a:srgbClr val="C00000"/>
                </a:solidFill>
              </a:rPr>
              <a:t>Validation serializability in critical section</a:t>
            </a:r>
          </a:p>
          <a:p>
            <a:pPr lvl="1"/>
            <a:r>
              <a:rPr kumimoji="1" lang="en-US" altLang="zh-CN" dirty="0"/>
              <a:t>Validates whether serializability is guaranteed:</a:t>
            </a:r>
          </a:p>
          <a:p>
            <a:pPr lvl="1"/>
            <a:r>
              <a:rPr kumimoji="1" lang="en-US" altLang="zh-CN" dirty="0"/>
              <a:t>Has any data in the read set been modified?</a:t>
            </a:r>
          </a:p>
          <a:p>
            <a:r>
              <a:rPr kumimoji="1" lang="en-US" altLang="zh-CN" dirty="0"/>
              <a:t>Phase 3: </a:t>
            </a:r>
            <a:r>
              <a:rPr kumimoji="1" lang="en-US" altLang="zh-CN" dirty="0">
                <a:solidFill>
                  <a:srgbClr val="C00000"/>
                </a:solidFill>
              </a:rPr>
              <a:t>Commit the results in critical section or abort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7EB918-04B7-F240-BBEF-49BD218D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23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B07E8-F71F-644F-BA92-B829DBBE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8940F-A079-9B4F-9D18-352B28EA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26768" cy="3771636"/>
          </a:xfrm>
        </p:spPr>
        <p:txBody>
          <a:bodyPr/>
          <a:lstStyle/>
          <a:p>
            <a:r>
              <a:rPr kumimoji="1" lang="en-US" altLang="zh-CN" dirty="0"/>
              <a:t>Before phase one, TX needs to allocate the execution context </a:t>
            </a:r>
          </a:p>
          <a:p>
            <a:pPr lvl="1"/>
            <a:r>
              <a:rPr kumimoji="1" lang="en-US" altLang="zh-CN" dirty="0"/>
              <a:t>Read-set &amp; write set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DFDB46-EB73-3142-AE4B-1AA827BE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FC65B4-1FF5-6C41-AC59-29BDB6BFA043}"/>
              </a:ext>
            </a:extLst>
          </p:cNvPr>
          <p:cNvSpPr/>
          <p:nvPr/>
        </p:nvSpPr>
        <p:spPr>
          <a:xfrm>
            <a:off x="6729213" y="1801185"/>
            <a:ext cx="19575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Init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</a:t>
            </a:r>
            <a:endParaRPr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Init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write_set</a:t>
            </a:r>
            <a:endParaRPr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8A66D0-4D7A-3A4E-BE90-82BC69EEA913}"/>
              </a:ext>
            </a:extLst>
          </p:cNvPr>
          <p:cNvSpPr/>
          <p:nvPr/>
        </p:nvSpPr>
        <p:spPr>
          <a:xfrm>
            <a:off x="4753000" y="163336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E775ED-5D60-C549-82E9-35351523E98A}"/>
              </a:ext>
            </a:extLst>
          </p:cNvPr>
          <p:cNvSpPr/>
          <p:nvPr/>
        </p:nvSpPr>
        <p:spPr>
          <a:xfrm>
            <a:off x="4758488" y="167537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C75FBD60-3344-8941-A3B2-3FF375226C48}"/>
              </a:ext>
            </a:extLst>
          </p:cNvPr>
          <p:cNvSpPr/>
          <p:nvPr/>
        </p:nvSpPr>
        <p:spPr>
          <a:xfrm>
            <a:off x="6428538" y="1740471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62531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B07E8-F71F-644F-BA92-B829DBBE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8940F-A079-9B4F-9D18-352B28EA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26768" cy="3771636"/>
          </a:xfrm>
        </p:spPr>
        <p:txBody>
          <a:bodyPr/>
          <a:lstStyle/>
          <a:p>
            <a:r>
              <a:rPr kumimoji="1" lang="en-US" altLang="zh-CN" dirty="0"/>
              <a:t>Phase 1: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Buffers writes into a write set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DFDB46-EB73-3142-AE4B-1AA827BE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FC65B4-1FF5-6C41-AC59-29BDB6BFA043}"/>
              </a:ext>
            </a:extLst>
          </p:cNvPr>
          <p:cNvSpPr/>
          <p:nvPr/>
        </p:nvSpPr>
        <p:spPr>
          <a:xfrm>
            <a:off x="6516258" y="2353444"/>
            <a:ext cx="25907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val_a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read(A)</a:t>
            </a:r>
          </a:p>
          <a:p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read_set.add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val_a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8A66D0-4D7A-3A4E-BE90-82BC69EEA913}"/>
              </a:ext>
            </a:extLst>
          </p:cNvPr>
          <p:cNvSpPr/>
          <p:nvPr/>
        </p:nvSpPr>
        <p:spPr>
          <a:xfrm>
            <a:off x="4753000" y="163336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E775ED-5D60-C549-82E9-35351523E98A}"/>
              </a:ext>
            </a:extLst>
          </p:cNvPr>
          <p:cNvSpPr/>
          <p:nvPr/>
        </p:nvSpPr>
        <p:spPr>
          <a:xfrm>
            <a:off x="4758488" y="167537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C75FBD60-3344-8941-A3B2-3FF375226C48}"/>
              </a:ext>
            </a:extLst>
          </p:cNvPr>
          <p:cNvSpPr/>
          <p:nvPr/>
        </p:nvSpPr>
        <p:spPr>
          <a:xfrm>
            <a:off x="6215583" y="2292730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96BEE09-A91E-7A42-BD93-0A604FD296E1}"/>
              </a:ext>
            </a:extLst>
          </p:cNvPr>
          <p:cNvGrpSpPr/>
          <p:nvPr/>
        </p:nvGrpSpPr>
        <p:grpSpPr>
          <a:xfrm>
            <a:off x="6937321" y="1277844"/>
            <a:ext cx="1930267" cy="711040"/>
            <a:chOff x="6937321" y="1277844"/>
            <a:chExt cx="1930267" cy="711040"/>
          </a:xfrm>
        </p:grpSpPr>
        <p:sp>
          <p:nvSpPr>
            <p:cNvPr id="6" name="圆角矩形标注 5">
              <a:extLst>
                <a:ext uri="{FF2B5EF4-FFF2-40B4-BE49-F238E27FC236}">
                  <a16:creationId xmlns:a16="http://schemas.microsoft.com/office/drawing/2014/main" id="{4A8FF246-A02C-8549-B8ED-2D11726957CA}"/>
                </a:ext>
              </a:extLst>
            </p:cNvPr>
            <p:cNvSpPr/>
            <p:nvPr/>
          </p:nvSpPr>
          <p:spPr>
            <a:xfrm>
              <a:off x="6937321" y="1277844"/>
              <a:ext cx="1930267" cy="711040"/>
            </a:xfrm>
            <a:prstGeom prst="wedgeRoundRectCallout">
              <a:avLst>
                <a:gd name="adj1" fmla="val -37979"/>
                <a:gd name="adj2" fmla="val 111492"/>
                <a:gd name="adj3" fmla="val 16667"/>
              </a:avLst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8F0E430-C329-DC4B-84AE-0FF8D1F882B4}"/>
                </a:ext>
              </a:extLst>
            </p:cNvPr>
            <p:cNvSpPr txBox="1"/>
            <p:nvPr/>
          </p:nvSpPr>
          <p:spPr>
            <a:xfrm>
              <a:off x="6952294" y="1309069"/>
              <a:ext cx="191529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This step should be atomic!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9766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B07E8-F71F-644F-BA92-B829DBBE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8940F-A079-9B4F-9D18-352B28EA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26768" cy="3771636"/>
          </a:xfrm>
        </p:spPr>
        <p:txBody>
          <a:bodyPr/>
          <a:lstStyle/>
          <a:p>
            <a:r>
              <a:rPr kumimoji="1" lang="en-US" altLang="zh-CN" dirty="0"/>
              <a:t>Phase 1: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Buffers writes into a write set</a:t>
            </a:r>
          </a:p>
          <a:p>
            <a:r>
              <a:rPr kumimoji="1" lang="en-US" altLang="zh-CN" dirty="0"/>
              <a:t>What about a second read? </a:t>
            </a:r>
          </a:p>
          <a:p>
            <a:pPr lvl="1"/>
            <a:r>
              <a:rPr kumimoji="1" lang="en-US" altLang="zh-CN" dirty="0"/>
              <a:t>Read from the read-set!</a:t>
            </a:r>
          </a:p>
          <a:p>
            <a:pPr lvl="1"/>
            <a:r>
              <a:rPr kumimoji="1" lang="en-US" altLang="zh-CN" dirty="0"/>
              <a:t>Why? Need to provided repeated read!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DFDB46-EB73-3142-AE4B-1AA827BE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8A66D0-4D7A-3A4E-BE90-82BC69EEA913}"/>
              </a:ext>
            </a:extLst>
          </p:cNvPr>
          <p:cNvSpPr/>
          <p:nvPr/>
        </p:nvSpPr>
        <p:spPr>
          <a:xfrm>
            <a:off x="4753000" y="163336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E775ED-5D60-C549-82E9-35351523E98A}"/>
              </a:ext>
            </a:extLst>
          </p:cNvPr>
          <p:cNvSpPr/>
          <p:nvPr/>
        </p:nvSpPr>
        <p:spPr>
          <a:xfrm>
            <a:off x="4758488" y="167537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C75FBD60-3344-8941-A3B2-3FF375226C48}"/>
              </a:ext>
            </a:extLst>
          </p:cNvPr>
          <p:cNvSpPr/>
          <p:nvPr/>
        </p:nvSpPr>
        <p:spPr>
          <a:xfrm>
            <a:off x="6084168" y="2570532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FC65B4-1FF5-6C41-AC59-29BDB6BFA043}"/>
              </a:ext>
            </a:extLst>
          </p:cNvPr>
          <p:cNvSpPr/>
          <p:nvPr/>
        </p:nvSpPr>
        <p:spPr>
          <a:xfrm>
            <a:off x="6366457" y="2641166"/>
            <a:ext cx="2844048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if A in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return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[A]</a:t>
            </a:r>
          </a:p>
        </p:txBody>
      </p:sp>
    </p:spTree>
    <p:extLst>
      <p:ext uri="{BB962C8B-B14F-4D97-AF65-F5344CB8AC3E}">
        <p14:creationId xmlns:p14="http://schemas.microsoft.com/office/powerpoint/2010/main" val="11832310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B07E8-F71F-644F-BA92-B829DBBE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8940F-A079-9B4F-9D18-352B28EA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26768" cy="3771636"/>
          </a:xfrm>
        </p:spPr>
        <p:txBody>
          <a:bodyPr/>
          <a:lstStyle/>
          <a:p>
            <a:r>
              <a:rPr kumimoji="1" lang="en-US" altLang="zh-CN" dirty="0"/>
              <a:t>Phase 1: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Buffers writes into a write set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DFDB46-EB73-3142-AE4B-1AA827BE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8A66D0-4D7A-3A4E-BE90-82BC69EEA913}"/>
              </a:ext>
            </a:extLst>
          </p:cNvPr>
          <p:cNvSpPr/>
          <p:nvPr/>
        </p:nvSpPr>
        <p:spPr>
          <a:xfrm>
            <a:off x="4753000" y="163336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E775ED-5D60-C549-82E9-35351523E98A}"/>
              </a:ext>
            </a:extLst>
          </p:cNvPr>
          <p:cNvSpPr/>
          <p:nvPr/>
        </p:nvSpPr>
        <p:spPr>
          <a:xfrm>
            <a:off x="4758488" y="167537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tx.write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C75FBD60-3344-8941-A3B2-3FF375226C48}"/>
              </a:ext>
            </a:extLst>
          </p:cNvPr>
          <p:cNvSpPr/>
          <p:nvPr/>
        </p:nvSpPr>
        <p:spPr>
          <a:xfrm>
            <a:off x="6252551" y="2570532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FC65B4-1FF5-6C41-AC59-29BDB6BFA043}"/>
              </a:ext>
            </a:extLst>
          </p:cNvPr>
          <p:cNvSpPr/>
          <p:nvPr/>
        </p:nvSpPr>
        <p:spPr>
          <a:xfrm>
            <a:off x="6553200" y="2569468"/>
            <a:ext cx="259077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Write_set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[A] = ..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if A in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[A] = ..</a:t>
            </a:r>
          </a:p>
        </p:txBody>
      </p:sp>
    </p:spTree>
    <p:extLst>
      <p:ext uri="{BB962C8B-B14F-4D97-AF65-F5344CB8AC3E}">
        <p14:creationId xmlns:p14="http://schemas.microsoft.com/office/powerpoint/2010/main" val="16745407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84312-CD67-2046-B379-F636569A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DA691-7334-C740-B004-10412AFE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538736" cy="3771636"/>
          </a:xfrm>
        </p:spPr>
        <p:txBody>
          <a:bodyPr/>
          <a:lstStyle/>
          <a:p>
            <a:r>
              <a:rPr kumimoji="1" lang="en-US" altLang="zh-CN" dirty="0"/>
              <a:t>Phase 2:</a:t>
            </a:r>
          </a:p>
          <a:p>
            <a:pPr lvl="1"/>
            <a:r>
              <a:rPr kumimoji="1" lang="en-US" altLang="zh-CN" dirty="0"/>
              <a:t>Validates whether serializability is guaranteed:</a:t>
            </a:r>
          </a:p>
          <a:p>
            <a:pPr lvl="1"/>
            <a:r>
              <a:rPr kumimoji="1" lang="en-US" altLang="zh-CN" dirty="0"/>
              <a:t>Has any data in the read set been modified?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C12F4C-DDF3-354A-8703-DA89ADD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31FF54-AAC2-C047-8602-76743878066C}"/>
              </a:ext>
            </a:extLst>
          </p:cNvPr>
          <p:cNvSpPr/>
          <p:nvPr/>
        </p:nvSpPr>
        <p:spPr>
          <a:xfrm>
            <a:off x="6019376" y="2750323"/>
            <a:ext cx="271741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abort()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0A6D720-0049-BD4B-B851-D118E3ECC09D}"/>
              </a:ext>
            </a:extLst>
          </p:cNvPr>
          <p:cNvSpPr/>
          <p:nvPr/>
        </p:nvSpPr>
        <p:spPr>
          <a:xfrm>
            <a:off x="3995936" y="1489348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F3499F-9977-FD49-A00D-16A7259D921B}"/>
              </a:ext>
            </a:extLst>
          </p:cNvPr>
          <p:cNvSpPr/>
          <p:nvPr/>
        </p:nvSpPr>
        <p:spPr>
          <a:xfrm>
            <a:off x="4001424" y="1531360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D66C66CF-FB5E-D442-98F4-C64141014AD9}"/>
              </a:ext>
            </a:extLst>
          </p:cNvPr>
          <p:cNvSpPr/>
          <p:nvPr/>
        </p:nvSpPr>
        <p:spPr>
          <a:xfrm>
            <a:off x="5673769" y="2750323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161127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84312-CD67-2046-B379-F636569A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DA691-7334-C740-B004-10412AFE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538736" cy="3771636"/>
          </a:xfrm>
        </p:spPr>
        <p:txBody>
          <a:bodyPr/>
          <a:lstStyle/>
          <a:p>
            <a:r>
              <a:rPr kumimoji="1" lang="en-US" altLang="zh-CN" dirty="0"/>
              <a:t>Phase 3: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C12F4C-DDF3-354A-8703-DA89ADD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31FF54-AAC2-C047-8602-76743878066C}"/>
              </a:ext>
            </a:extLst>
          </p:cNvPr>
          <p:cNvSpPr/>
          <p:nvPr/>
        </p:nvSpPr>
        <p:spPr>
          <a:xfrm>
            <a:off x="6019376" y="2750323"/>
            <a:ext cx="271741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 d in read-set:</a:t>
            </a:r>
          </a:p>
          <a:p>
            <a:r>
              <a: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if d has changed:</a:t>
            </a:r>
          </a:p>
          <a:p>
            <a:r>
              <a: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write_set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write(d)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0A6D720-0049-BD4B-B851-D118E3ECC09D}"/>
              </a:ext>
            </a:extLst>
          </p:cNvPr>
          <p:cNvSpPr/>
          <p:nvPr/>
        </p:nvSpPr>
        <p:spPr>
          <a:xfrm>
            <a:off x="3995936" y="1489348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F3499F-9977-FD49-A00D-16A7259D921B}"/>
              </a:ext>
            </a:extLst>
          </p:cNvPr>
          <p:cNvSpPr/>
          <p:nvPr/>
        </p:nvSpPr>
        <p:spPr>
          <a:xfrm>
            <a:off x="4001424" y="1531360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D66C66CF-FB5E-D442-98F4-C64141014AD9}"/>
              </a:ext>
            </a:extLst>
          </p:cNvPr>
          <p:cNvSpPr/>
          <p:nvPr/>
        </p:nvSpPr>
        <p:spPr>
          <a:xfrm>
            <a:off x="5673769" y="2750322"/>
            <a:ext cx="432048" cy="161934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024551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84312-CD67-2046-B379-F636569A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DA691-7334-C740-B004-10412AFE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538736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Phase 3: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r>
              <a:rPr kumimoji="1" lang="en-US" altLang="zh-CN" dirty="0"/>
              <a:t>Phase 2 &amp; 3 should execute in a critical section</a:t>
            </a:r>
          </a:p>
          <a:p>
            <a:pPr lvl="1"/>
            <a:r>
              <a:rPr kumimoji="1" lang="en-US" altLang="zh-CN" dirty="0"/>
              <a:t>Otherwise, what if a value has changed during validation?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C12F4C-DDF3-354A-8703-DA89ADD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31FF54-AAC2-C047-8602-76743878066C}"/>
              </a:ext>
            </a:extLst>
          </p:cNvPr>
          <p:cNvSpPr/>
          <p:nvPr/>
        </p:nvSpPr>
        <p:spPr>
          <a:xfrm>
            <a:off x="6019376" y="2821330"/>
            <a:ext cx="2717411" cy="1477328"/>
          </a:xfrm>
          <a:prstGeom prst="rect">
            <a:avLst/>
          </a:prstGeom>
          <a:ln w="127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write_set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write(d)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0A6D720-0049-BD4B-B851-D118E3ECC09D}"/>
              </a:ext>
            </a:extLst>
          </p:cNvPr>
          <p:cNvSpPr/>
          <p:nvPr/>
        </p:nvSpPr>
        <p:spPr>
          <a:xfrm>
            <a:off x="3995936" y="1489348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F3499F-9977-FD49-A00D-16A7259D921B}"/>
              </a:ext>
            </a:extLst>
          </p:cNvPr>
          <p:cNvSpPr/>
          <p:nvPr/>
        </p:nvSpPr>
        <p:spPr>
          <a:xfrm>
            <a:off x="4001424" y="1531360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D66C66CF-FB5E-D442-98F4-C64141014AD9}"/>
              </a:ext>
            </a:extLst>
          </p:cNvPr>
          <p:cNvSpPr/>
          <p:nvPr/>
        </p:nvSpPr>
        <p:spPr>
          <a:xfrm>
            <a:off x="5673769" y="2750322"/>
            <a:ext cx="432048" cy="161934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3AAF8707-1076-BB4E-9DC1-82B96E195CC8}"/>
              </a:ext>
            </a:extLst>
          </p:cNvPr>
          <p:cNvSpPr/>
          <p:nvPr/>
        </p:nvSpPr>
        <p:spPr>
          <a:xfrm>
            <a:off x="6322574" y="2542840"/>
            <a:ext cx="209708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Critical section</a:t>
            </a:r>
          </a:p>
        </p:txBody>
      </p:sp>
    </p:spTree>
    <p:extLst>
      <p:ext uri="{BB962C8B-B14F-4D97-AF65-F5344CB8AC3E}">
        <p14:creationId xmlns:p14="http://schemas.microsoft.com/office/powerpoint/2010/main" val="15507852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394FF1-4D09-D14D-AD13-2E4298F5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200" dirty="0"/>
              <a:t>Why phase 2 &amp; phase 3 must be in critical section? 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2D808D-DB78-884D-BDC9-895425A45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560" y="1129308"/>
            <a:ext cx="802432" cy="504056"/>
          </a:xfrm>
        </p:spPr>
        <p:txBody>
          <a:bodyPr/>
          <a:lstStyle/>
          <a:p>
            <a:r>
              <a:rPr kumimoji="1" lang="en-US" altLang="zh-CN" dirty="0"/>
              <a:t>T1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305F0F-111F-1F41-BB50-87924477E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E1BD2B6-D69C-7F4E-BB64-98BC24F211A0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0E124E4-CA8E-9F47-BD4F-786FA158604A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9DD5D4B8-2C88-8D4B-9BC5-023E0E8676A2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8435585-AF4B-994F-B591-3C2925D2CCE8}"/>
              </a:ext>
            </a:extLst>
          </p:cNvPr>
          <p:cNvSpPr/>
          <p:nvPr/>
        </p:nvSpPr>
        <p:spPr>
          <a:xfrm>
            <a:off x="611560" y="191258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#1</a:t>
            </a: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3E9A94C9-364D-9B4B-8E6E-FD1DDAE4A9B3}"/>
              </a:ext>
            </a:extLst>
          </p:cNvPr>
          <p:cNvSpPr txBox="1">
            <a:spLocks/>
          </p:cNvSpPr>
          <p:nvPr/>
        </p:nvSpPr>
        <p:spPr>
          <a:xfrm>
            <a:off x="3327212" y="1706711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FEBD11EB-3C14-074B-A13E-D9DE338C8105}"/>
              </a:ext>
            </a:extLst>
          </p:cNvPr>
          <p:cNvSpPr txBox="1">
            <a:spLocks/>
          </p:cNvSpPr>
          <p:nvPr/>
        </p:nvSpPr>
        <p:spPr>
          <a:xfrm>
            <a:off x="5508104" y="2383301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6328B4BB-125F-B74B-BB4E-7ACED0E5BB9F}"/>
              </a:ext>
            </a:extLst>
          </p:cNvPr>
          <p:cNvSpPr txBox="1">
            <a:spLocks/>
          </p:cNvSpPr>
          <p:nvPr/>
        </p:nvSpPr>
        <p:spPr>
          <a:xfrm>
            <a:off x="3302595" y="2084650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E36713F8-9042-A54E-8B1F-E71153318704}"/>
              </a:ext>
            </a:extLst>
          </p:cNvPr>
          <p:cNvSpPr txBox="1">
            <a:spLocks/>
          </p:cNvSpPr>
          <p:nvPr/>
        </p:nvSpPr>
        <p:spPr>
          <a:xfrm>
            <a:off x="5508104" y="2731033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A611335-B4DD-B64A-8268-3EDC0792883C}"/>
              </a:ext>
            </a:extLst>
          </p:cNvPr>
          <p:cNvSpPr/>
          <p:nvPr/>
        </p:nvSpPr>
        <p:spPr>
          <a:xfrm>
            <a:off x="7740352" y="466966"/>
            <a:ext cx="1242667" cy="105398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192116D-1041-F04A-8910-DBD64482C2E4}"/>
              </a:ext>
            </a:extLst>
          </p:cNvPr>
          <p:cNvSpPr/>
          <p:nvPr/>
        </p:nvSpPr>
        <p:spPr>
          <a:xfrm>
            <a:off x="7745840" y="508978"/>
            <a:ext cx="11977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Both TX: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+= 1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+= 1</a:t>
            </a:r>
            <a:endParaRPr lang="zh-CN" altLang="en-US" dirty="0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4DB95153-F4B1-B849-8D5B-42D6D61E2631}"/>
              </a:ext>
            </a:extLst>
          </p:cNvPr>
          <p:cNvSpPr/>
          <p:nvPr/>
        </p:nvSpPr>
        <p:spPr>
          <a:xfrm>
            <a:off x="605301" y="335274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#2</a:t>
            </a:r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B3B20825-E7A3-2444-9794-BDD819A2C40E}"/>
              </a:ext>
            </a:extLst>
          </p:cNvPr>
          <p:cNvSpPr txBox="1">
            <a:spLocks/>
          </p:cNvSpPr>
          <p:nvPr/>
        </p:nvSpPr>
        <p:spPr>
          <a:xfrm>
            <a:off x="3351829" y="3356283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475249EB-1058-F147-BDB9-6DF04310F7CE}"/>
              </a:ext>
            </a:extLst>
          </p:cNvPr>
          <p:cNvSpPr txBox="1">
            <a:spLocks/>
          </p:cNvSpPr>
          <p:nvPr/>
        </p:nvSpPr>
        <p:spPr>
          <a:xfrm>
            <a:off x="3356804" y="3750694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826E5887-263F-CC41-B276-FF3E48040C00}"/>
              </a:ext>
            </a:extLst>
          </p:cNvPr>
          <p:cNvSpPr txBox="1">
            <a:spLocks/>
          </p:cNvSpPr>
          <p:nvPr/>
        </p:nvSpPr>
        <p:spPr>
          <a:xfrm>
            <a:off x="5503129" y="4130570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BE2E0AC9-34F6-5047-A811-05FD9AD98120}"/>
              </a:ext>
            </a:extLst>
          </p:cNvPr>
          <p:cNvSpPr txBox="1">
            <a:spLocks/>
          </p:cNvSpPr>
          <p:nvPr/>
        </p:nvSpPr>
        <p:spPr>
          <a:xfrm>
            <a:off x="5508104" y="4524981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166557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9" grpId="0"/>
      <p:bldP spid="21" grpId="0"/>
      <p:bldP spid="22" grpId="0"/>
      <p:bldP spid="2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394FF1-4D09-D14D-AD13-2E4298F5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200" dirty="0"/>
              <a:t>Why phase 2 &amp; phase 3 must be in critical section? 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2D808D-DB78-884D-BDC9-895425A45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560" y="1129308"/>
            <a:ext cx="802432" cy="504056"/>
          </a:xfrm>
        </p:spPr>
        <p:txBody>
          <a:bodyPr/>
          <a:lstStyle/>
          <a:p>
            <a:r>
              <a:rPr kumimoji="1" lang="en-US" altLang="zh-CN" dirty="0"/>
              <a:t>T1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305F0F-111F-1F41-BB50-87924477E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E1BD2B6-D69C-7F4E-BB64-98BC24F211A0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0E124E4-CA8E-9F47-BD4F-786FA158604A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9DD5D4B8-2C88-8D4B-9BC5-023E0E8676A2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8435585-AF4B-994F-B591-3C2925D2CCE8}"/>
              </a:ext>
            </a:extLst>
          </p:cNvPr>
          <p:cNvSpPr/>
          <p:nvPr/>
        </p:nvSpPr>
        <p:spPr>
          <a:xfrm>
            <a:off x="611560" y="191258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#1</a:t>
            </a: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3E9A94C9-364D-9B4B-8E6E-FD1DDAE4A9B3}"/>
              </a:ext>
            </a:extLst>
          </p:cNvPr>
          <p:cNvSpPr txBox="1">
            <a:spLocks/>
          </p:cNvSpPr>
          <p:nvPr/>
        </p:nvSpPr>
        <p:spPr>
          <a:xfrm>
            <a:off x="3327212" y="1706711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Read(A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FEBD11EB-3C14-074B-A13E-D9DE338C8105}"/>
              </a:ext>
            </a:extLst>
          </p:cNvPr>
          <p:cNvSpPr txBox="1">
            <a:spLocks/>
          </p:cNvSpPr>
          <p:nvPr/>
        </p:nvSpPr>
        <p:spPr>
          <a:xfrm>
            <a:off x="5508104" y="2383301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Read(A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6328B4BB-125F-B74B-BB4E-7ACED0E5BB9F}"/>
              </a:ext>
            </a:extLst>
          </p:cNvPr>
          <p:cNvSpPr txBox="1">
            <a:spLocks/>
          </p:cNvSpPr>
          <p:nvPr/>
        </p:nvSpPr>
        <p:spPr>
          <a:xfrm>
            <a:off x="3302595" y="2084650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Read(B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E36713F8-9042-A54E-8B1F-E71153318704}"/>
              </a:ext>
            </a:extLst>
          </p:cNvPr>
          <p:cNvSpPr txBox="1">
            <a:spLocks/>
          </p:cNvSpPr>
          <p:nvPr/>
        </p:nvSpPr>
        <p:spPr>
          <a:xfrm>
            <a:off x="5508104" y="2731033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Read(B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A611335-B4DD-B64A-8268-3EDC0792883C}"/>
              </a:ext>
            </a:extLst>
          </p:cNvPr>
          <p:cNvSpPr/>
          <p:nvPr/>
        </p:nvSpPr>
        <p:spPr>
          <a:xfrm>
            <a:off x="7740352" y="466966"/>
            <a:ext cx="1242667" cy="105398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192116D-1041-F04A-8910-DBD64482C2E4}"/>
              </a:ext>
            </a:extLst>
          </p:cNvPr>
          <p:cNvSpPr/>
          <p:nvPr/>
        </p:nvSpPr>
        <p:spPr>
          <a:xfrm>
            <a:off x="7745840" y="508978"/>
            <a:ext cx="11977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Both TX: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+= 1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+= 1</a:t>
            </a:r>
            <a:endParaRPr lang="zh-CN" altLang="en-US" dirty="0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4DB95153-F4B1-B849-8D5B-42D6D61E2631}"/>
              </a:ext>
            </a:extLst>
          </p:cNvPr>
          <p:cNvSpPr/>
          <p:nvPr/>
        </p:nvSpPr>
        <p:spPr>
          <a:xfrm>
            <a:off x="605301" y="335274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#2</a:t>
            </a:r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B3B20825-E7A3-2444-9794-BDD819A2C40E}"/>
              </a:ext>
            </a:extLst>
          </p:cNvPr>
          <p:cNvSpPr txBox="1">
            <a:spLocks/>
          </p:cNvSpPr>
          <p:nvPr/>
        </p:nvSpPr>
        <p:spPr>
          <a:xfrm>
            <a:off x="3351829" y="3356283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Validate(A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475249EB-1058-F147-BDB9-6DF04310F7CE}"/>
              </a:ext>
            </a:extLst>
          </p:cNvPr>
          <p:cNvSpPr txBox="1">
            <a:spLocks/>
          </p:cNvSpPr>
          <p:nvPr/>
        </p:nvSpPr>
        <p:spPr>
          <a:xfrm>
            <a:off x="3356804" y="3750694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Validate(B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826E5887-263F-CC41-B276-FF3E48040C00}"/>
              </a:ext>
            </a:extLst>
          </p:cNvPr>
          <p:cNvSpPr txBox="1">
            <a:spLocks/>
          </p:cNvSpPr>
          <p:nvPr/>
        </p:nvSpPr>
        <p:spPr>
          <a:xfrm>
            <a:off x="5503129" y="4130570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Validate(A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BE2E0AC9-34F6-5047-A811-05FD9AD98120}"/>
              </a:ext>
            </a:extLst>
          </p:cNvPr>
          <p:cNvSpPr txBox="1">
            <a:spLocks/>
          </p:cNvSpPr>
          <p:nvPr/>
        </p:nvSpPr>
        <p:spPr>
          <a:xfrm>
            <a:off x="5508104" y="4524981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Validate(B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010EC269-5427-644E-A457-55103BF3E53C}"/>
              </a:ext>
            </a:extLst>
          </p:cNvPr>
          <p:cNvSpPr/>
          <p:nvPr/>
        </p:nvSpPr>
        <p:spPr>
          <a:xfrm>
            <a:off x="500503" y="4777009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#3</a:t>
            </a:r>
          </a:p>
        </p:txBody>
      </p:sp>
      <p:sp>
        <p:nvSpPr>
          <p:cNvPr id="25" name="圆角矩形标注 24">
            <a:extLst>
              <a:ext uri="{FF2B5EF4-FFF2-40B4-BE49-F238E27FC236}">
                <a16:creationId xmlns:a16="http://schemas.microsoft.com/office/drawing/2014/main" id="{E45B4275-7A69-BB4E-9C45-E778A3043760}"/>
              </a:ext>
            </a:extLst>
          </p:cNvPr>
          <p:cNvSpPr/>
          <p:nvPr/>
        </p:nvSpPr>
        <p:spPr>
          <a:xfrm>
            <a:off x="1543542" y="3653513"/>
            <a:ext cx="2154018" cy="711040"/>
          </a:xfrm>
          <a:prstGeom prst="wedgeRoundRectCallout">
            <a:avLst>
              <a:gd name="adj1" fmla="val -37979"/>
              <a:gd name="adj2" fmla="val 111492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E67E793-132E-3044-98D0-3535A9B41982}"/>
              </a:ext>
            </a:extLst>
          </p:cNvPr>
          <p:cNvSpPr txBox="1"/>
          <p:nvPr/>
        </p:nvSpPr>
        <p:spPr>
          <a:xfrm>
            <a:off x="1558514" y="3684738"/>
            <a:ext cx="2293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What happen we execute phase #3? </a:t>
            </a:r>
            <a:endParaRPr lang="zh-CN" altLang="en-US" dirty="0"/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F6A30509-B632-E748-BE67-66C0029B16A2}"/>
              </a:ext>
            </a:extLst>
          </p:cNvPr>
          <p:cNvSpPr txBox="1">
            <a:spLocks/>
          </p:cNvSpPr>
          <p:nvPr/>
        </p:nvSpPr>
        <p:spPr>
          <a:xfrm>
            <a:off x="3327212" y="5121137"/>
            <a:ext cx="21759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Write(A, A</a:t>
            </a:r>
            <a:r>
              <a:rPr kumimoji="1" lang="en-US" altLang="zh-CN" b="0" baseline="-25000" dirty="0"/>
              <a:t>T0 </a:t>
            </a:r>
            <a:r>
              <a:rPr kumimoji="1" lang="en-US" altLang="zh-CN" b="0" dirty="0"/>
              <a:t>+ 1)</a:t>
            </a:r>
            <a:endParaRPr kumimoji="1" lang="zh-CN" altLang="en-US" b="0" dirty="0"/>
          </a:p>
        </p:txBody>
      </p:sp>
      <p:sp>
        <p:nvSpPr>
          <p:cNvPr id="28" name="内容占位符 2">
            <a:extLst>
              <a:ext uri="{FF2B5EF4-FFF2-40B4-BE49-F238E27FC236}">
                <a16:creationId xmlns:a16="http://schemas.microsoft.com/office/drawing/2014/main" id="{FA509FD8-4307-F74C-B643-A21CB30E3593}"/>
              </a:ext>
            </a:extLst>
          </p:cNvPr>
          <p:cNvSpPr txBox="1">
            <a:spLocks/>
          </p:cNvSpPr>
          <p:nvPr/>
        </p:nvSpPr>
        <p:spPr>
          <a:xfrm>
            <a:off x="5503126" y="5121137"/>
            <a:ext cx="21759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 , A</a:t>
            </a:r>
            <a:r>
              <a:rPr kumimoji="1" lang="en-US" altLang="zh-CN" b="0" baseline="-25000" dirty="0"/>
              <a:t>T0 </a:t>
            </a:r>
            <a:r>
              <a:rPr kumimoji="1" lang="en-US" altLang="zh-CN" b="0" dirty="0"/>
              <a:t>+ 1)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27453059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FC37C0-AB40-A94B-9377-7E004BDA3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59F67D-E1A3-2444-B709-93A44A2BD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Global lock may satisfy </a:t>
            </a:r>
          </a:p>
          <a:p>
            <a:pPr lvl="1"/>
            <a:r>
              <a:rPr kumimoji="1" lang="en-US" altLang="zh-CN" dirty="0"/>
              <a:t>The phase 2 &amp; 3 are typically short</a:t>
            </a:r>
          </a:p>
          <a:p>
            <a:pPr lvl="2"/>
            <a:r>
              <a:rPr kumimoji="1" lang="en-US" altLang="zh-CN" sz="1800" dirty="0"/>
              <a:t>No TX logic is executed, only the validation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BCB764-86F9-8D40-8558-6C5D1D962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713FDD0-4077-ABE5-B67C-7FCDDDA8A988}"/>
              </a:ext>
            </a:extLst>
          </p:cNvPr>
          <p:cNvSpPr/>
          <p:nvPr/>
        </p:nvSpPr>
        <p:spPr>
          <a:xfrm>
            <a:off x="1547664" y="2798367"/>
            <a:ext cx="6048672" cy="2308324"/>
          </a:xfrm>
          <a:prstGeom prst="rect">
            <a:avLst/>
          </a:prstGeom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global_lock.lock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global_lock.unlock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0490952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E1E2DD-A1AF-5F39-ADBA-18A7CF21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0F5ABA-9414-FCE7-2CA5-E3D42692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Using </a:t>
            </a:r>
            <a:r>
              <a:rPr kumimoji="1" lang="en-US" altLang="zh-CN" dirty="0">
                <a:solidFill>
                  <a:schemeClr val="accent1"/>
                </a:solidFill>
              </a:rPr>
              <a:t>two-phase locking</a:t>
            </a:r>
          </a:p>
          <a:p>
            <a:pPr lvl="1"/>
            <a:r>
              <a:rPr kumimoji="1" lang="en-US" altLang="zh-CN" dirty="0"/>
              <a:t> Allow more concurrency</a:t>
            </a:r>
          </a:p>
          <a:p>
            <a:pPr lvl="1"/>
            <a:r>
              <a:rPr kumimoji="1" lang="en-US" altLang="zh-CN" dirty="0"/>
              <a:t> What about the problem of deadlock?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D6BF0F-9289-68A9-2B5F-AB0C7EC1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BF62159-90E2-FBE3-A72A-A34B42AA7F84}"/>
              </a:ext>
            </a:extLst>
          </p:cNvPr>
          <p:cNvSpPr/>
          <p:nvPr/>
        </p:nvSpPr>
        <p:spPr>
          <a:xfrm>
            <a:off x="755576" y="2586775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read-set: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 // abort will release all the held lock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0776467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E1E2DD-A1AF-5F39-ADBA-18A7CF21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0F5ABA-9414-FCE7-2CA5-E3D426921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-US" altLang="zh-CN" dirty="0"/>
              <a:t>Using </a:t>
            </a:r>
            <a:r>
              <a:rPr kumimoji="1" lang="en-US" altLang="zh-CN" dirty="0">
                <a:solidFill>
                  <a:schemeClr val="accent1"/>
                </a:solidFill>
              </a:rPr>
              <a:t>two-phase locking</a:t>
            </a:r>
          </a:p>
          <a:p>
            <a:pPr lvl="1"/>
            <a:r>
              <a:rPr kumimoji="1" lang="en-US" altLang="zh-CN" dirty="0"/>
              <a:t> Allow more concurrency</a:t>
            </a:r>
          </a:p>
          <a:p>
            <a:pPr lvl="1"/>
            <a:r>
              <a:rPr kumimoji="1" lang="en-US" altLang="zh-CN" dirty="0"/>
              <a:t> Use sort to avoid deadlock; </a:t>
            </a:r>
            <a:r>
              <a:rPr kumimoji="1" lang="en-US" altLang="zh-CN" b="1" dirty="0">
                <a:solidFill>
                  <a:srgbClr val="C00000"/>
                </a:solidFill>
              </a:rPr>
              <a:t>but still has the same locking overhead as 2PL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D6BF0F-9289-68A9-2B5F-AB0C7EC1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BF62159-90E2-FBE3-A72A-A34B42AA7F84}"/>
              </a:ext>
            </a:extLst>
          </p:cNvPr>
          <p:cNvSpPr/>
          <p:nvPr/>
        </p:nvSpPr>
        <p:spPr>
          <a:xfrm>
            <a:off x="755576" y="2586775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sorted(read-set + write-set):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d has changed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9D2D64E8-9578-94C1-B975-47E115385A9A}"/>
              </a:ext>
            </a:extLst>
          </p:cNvPr>
          <p:cNvSpPr/>
          <p:nvPr/>
        </p:nvSpPr>
        <p:spPr>
          <a:xfrm>
            <a:off x="3923928" y="1561356"/>
            <a:ext cx="2520280" cy="864096"/>
          </a:xfrm>
          <a:prstGeom prst="wedgeRoundRectCallout">
            <a:avLst>
              <a:gd name="adj1" fmla="val -40989"/>
              <a:gd name="adj2" fmla="val 9908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A7FAC3D-6C4B-FF42-36D6-CE61F6E93F8C}"/>
              </a:ext>
            </a:extLst>
          </p:cNvPr>
          <p:cNvSpPr txBox="1"/>
          <p:nvPr/>
        </p:nvSpPr>
        <p:spPr>
          <a:xfrm>
            <a:off x="3474616" y="1653965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Question: do we need to lock the read-set? </a:t>
            </a:r>
          </a:p>
        </p:txBody>
      </p:sp>
    </p:spTree>
    <p:extLst>
      <p:ext uri="{BB962C8B-B14F-4D97-AF65-F5344CB8AC3E}">
        <p14:creationId xmlns:p14="http://schemas.microsoft.com/office/powerpoint/2010/main" val="242407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069213-B484-C28F-DB02-9E75D822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7211E6-3124-A5DB-C7A9-6F019DC8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Observation (for the read-set):</a:t>
            </a:r>
          </a:p>
          <a:p>
            <a:pPr lvl="1"/>
            <a:r>
              <a:rPr kumimoji="1" lang="en-US" altLang="zh-CN" dirty="0"/>
              <a:t>If the validation passes, then it ”appears“ that a lock is held during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906B2F-BADD-7AFA-A23D-4FBD5241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8967708-E85B-4B5A-7BD5-1D64F61BDE9F}"/>
              </a:ext>
            </a:extLst>
          </p:cNvPr>
          <p:cNvSpPr/>
          <p:nvPr/>
        </p:nvSpPr>
        <p:spPr>
          <a:xfrm>
            <a:off x="755576" y="2353444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sorted(</a:t>
            </a:r>
            <a:r>
              <a:rPr lang="en-US" altLang="zh-CN" strike="sngStrike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read-set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+ write-set):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d has changed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D61F597-DE1A-951C-55B0-8FE350F9FB27}"/>
              </a:ext>
            </a:extLst>
          </p:cNvPr>
          <p:cNvSpPr/>
          <p:nvPr/>
        </p:nvSpPr>
        <p:spPr>
          <a:xfrm>
            <a:off x="739139" y="2967970"/>
            <a:ext cx="7793301" cy="304271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FE369AD-AD49-1B95-CBC6-ABE63C810EAE}"/>
              </a:ext>
            </a:extLst>
          </p:cNvPr>
          <p:cNvSpPr/>
          <p:nvPr/>
        </p:nvSpPr>
        <p:spPr>
          <a:xfrm>
            <a:off x="746787" y="3480334"/>
            <a:ext cx="7793301" cy="304271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09790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069213-B484-C28F-DB02-9E75D822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7211E6-3124-A5DB-C7A9-6F019DC8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Observation (for the read-set):</a:t>
            </a:r>
          </a:p>
          <a:p>
            <a:pPr lvl="1"/>
            <a:r>
              <a:rPr kumimoji="1" lang="en-US" altLang="zh-CN" dirty="0"/>
              <a:t>If the validation passes, then it ”appears“ that a lock is held during </a:t>
            </a:r>
          </a:p>
          <a:p>
            <a:pPr lvl="1"/>
            <a:r>
              <a:rPr kumimoji="1" lang="en-US" altLang="zh-CN" dirty="0"/>
              <a:t>Question: is the following implementation correct?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906B2F-BADD-7AFA-A23D-4FBD5241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8967708-E85B-4B5A-7BD5-1D64F61BDE9F}"/>
              </a:ext>
            </a:extLst>
          </p:cNvPr>
          <p:cNvSpPr/>
          <p:nvPr/>
        </p:nvSpPr>
        <p:spPr>
          <a:xfrm>
            <a:off x="755576" y="2353444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sorted(write-set):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d has changed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4665898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700DAE-063E-E97C-2585-90AA388CD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read-write conflict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16B63A-1555-0E74-9E92-6F25E7207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3B5F9E-405E-6AE9-A989-6A2E93EFB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D7DA41BA-8601-C86F-588C-E9661AA5B970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4B0392E0-3E2B-53A6-BA84-4861A2E635CA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B1675C0-DC92-45BF-B2F7-42C1186C1A0C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A5292EFA-CD8E-8888-6712-C7B05E0955C4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444CB61-F800-89EF-9B24-8608AD14A119}"/>
              </a:ext>
            </a:extLst>
          </p:cNvPr>
          <p:cNvSpPr/>
          <p:nvPr/>
        </p:nvSpPr>
        <p:spPr>
          <a:xfrm>
            <a:off x="611560" y="191258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#1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0B0308-DA6E-2B0E-2B7E-4D50AF9220EA}"/>
              </a:ext>
            </a:extLst>
          </p:cNvPr>
          <p:cNvSpPr/>
          <p:nvPr/>
        </p:nvSpPr>
        <p:spPr>
          <a:xfrm>
            <a:off x="5885077" y="242956"/>
            <a:ext cx="944490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9DF741A-FE14-9D9E-B298-81D844203C0E}"/>
              </a:ext>
            </a:extLst>
          </p:cNvPr>
          <p:cNvSpPr/>
          <p:nvPr/>
        </p:nvSpPr>
        <p:spPr>
          <a:xfrm>
            <a:off x="5890564" y="284968"/>
            <a:ext cx="9444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+= B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01829C45-92E0-568A-661A-C9EA190B8C23}"/>
              </a:ext>
            </a:extLst>
          </p:cNvPr>
          <p:cNvSpPr/>
          <p:nvPr/>
        </p:nvSpPr>
        <p:spPr>
          <a:xfrm>
            <a:off x="605301" y="335274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#2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4C3B090-905E-80F4-DF9A-27F2140C337D}"/>
              </a:ext>
            </a:extLst>
          </p:cNvPr>
          <p:cNvSpPr/>
          <p:nvPr/>
        </p:nvSpPr>
        <p:spPr>
          <a:xfrm>
            <a:off x="7131380" y="223187"/>
            <a:ext cx="944490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26B5876-6325-B49C-C7F8-92E6F9091DD6}"/>
              </a:ext>
            </a:extLst>
          </p:cNvPr>
          <p:cNvSpPr/>
          <p:nvPr/>
        </p:nvSpPr>
        <p:spPr>
          <a:xfrm>
            <a:off x="7136867" y="265199"/>
            <a:ext cx="9444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+= A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F398D5B-1C16-0E28-F0CB-D32DFECB3B6D}"/>
              </a:ext>
            </a:extLst>
          </p:cNvPr>
          <p:cNvSpPr txBox="1">
            <a:spLocks/>
          </p:cNvSpPr>
          <p:nvPr/>
        </p:nvSpPr>
        <p:spPr>
          <a:xfrm>
            <a:off x="3328696" y="1443178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D82C674D-B9D0-5B7B-7DBE-8E94E8322293}"/>
              </a:ext>
            </a:extLst>
          </p:cNvPr>
          <p:cNvSpPr txBox="1">
            <a:spLocks/>
          </p:cNvSpPr>
          <p:nvPr/>
        </p:nvSpPr>
        <p:spPr>
          <a:xfrm>
            <a:off x="5509588" y="2119768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C7EA2C1C-B9AC-AA71-D665-185C6C030C53}"/>
              </a:ext>
            </a:extLst>
          </p:cNvPr>
          <p:cNvSpPr txBox="1">
            <a:spLocks/>
          </p:cNvSpPr>
          <p:nvPr/>
        </p:nvSpPr>
        <p:spPr>
          <a:xfrm>
            <a:off x="3304079" y="1821117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74CB6FB5-9DD5-E8E9-624E-55FBDE2C475C}"/>
              </a:ext>
            </a:extLst>
          </p:cNvPr>
          <p:cNvSpPr txBox="1">
            <a:spLocks/>
          </p:cNvSpPr>
          <p:nvPr/>
        </p:nvSpPr>
        <p:spPr>
          <a:xfrm>
            <a:off x="5509588" y="2467500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81212B78-A4D7-6420-69C4-0953D402C867}"/>
              </a:ext>
            </a:extLst>
          </p:cNvPr>
          <p:cNvSpPr txBox="1">
            <a:spLocks/>
          </p:cNvSpPr>
          <p:nvPr/>
        </p:nvSpPr>
        <p:spPr>
          <a:xfrm>
            <a:off x="3351829" y="3356283"/>
            <a:ext cx="1652219" cy="41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Lock(A)</a:t>
            </a:r>
            <a:endParaRPr kumimoji="1" lang="zh-CN" altLang="en-US" b="0" dirty="0"/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A3295C29-C82B-957A-70E3-29AED38200A5}"/>
              </a:ext>
            </a:extLst>
          </p:cNvPr>
          <p:cNvSpPr txBox="1">
            <a:spLocks/>
          </p:cNvSpPr>
          <p:nvPr/>
        </p:nvSpPr>
        <p:spPr>
          <a:xfrm>
            <a:off x="5587892" y="3731258"/>
            <a:ext cx="1652219" cy="41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Lock(B)</a:t>
            </a:r>
            <a:endParaRPr kumimoji="1" lang="zh-CN" altLang="en-US" b="0" dirty="0"/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F2EB833F-89C4-6092-1FC7-CA7D58A4BB2B}"/>
              </a:ext>
            </a:extLst>
          </p:cNvPr>
          <p:cNvSpPr txBox="1">
            <a:spLocks/>
          </p:cNvSpPr>
          <p:nvPr/>
        </p:nvSpPr>
        <p:spPr>
          <a:xfrm>
            <a:off x="3328696" y="3638686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4" name="内容占位符 2">
            <a:extLst>
              <a:ext uri="{FF2B5EF4-FFF2-40B4-BE49-F238E27FC236}">
                <a16:creationId xmlns:a16="http://schemas.microsoft.com/office/drawing/2014/main" id="{150494D0-E0C5-5ED2-0A46-119DC9C313A4}"/>
              </a:ext>
            </a:extLst>
          </p:cNvPr>
          <p:cNvSpPr txBox="1">
            <a:spLocks/>
          </p:cNvSpPr>
          <p:nvPr/>
        </p:nvSpPr>
        <p:spPr>
          <a:xfrm>
            <a:off x="5541626" y="4061673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16182514-6BA1-29B0-2C9A-04CD01F8C086}"/>
              </a:ext>
            </a:extLst>
          </p:cNvPr>
          <p:cNvSpPr txBox="1">
            <a:spLocks/>
          </p:cNvSpPr>
          <p:nvPr/>
        </p:nvSpPr>
        <p:spPr>
          <a:xfrm>
            <a:off x="3327212" y="5121137"/>
            <a:ext cx="21759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Write(A, A</a:t>
            </a:r>
            <a:r>
              <a:rPr kumimoji="1" lang="en-US" altLang="zh-CN" b="0" baseline="-25000" dirty="0"/>
              <a:t>T0 </a:t>
            </a:r>
            <a:r>
              <a:rPr kumimoji="1" lang="en-US" altLang="zh-CN" b="0" dirty="0"/>
              <a:t>+ </a:t>
            </a:r>
            <a:r>
              <a:rPr kumimoji="1" lang="en-US" altLang="zh-CN" b="0" dirty="0" err="1"/>
              <a:t>B</a:t>
            </a:r>
            <a:r>
              <a:rPr kumimoji="1" lang="en-US" altLang="zh-CN" b="0" baseline="-25000" dirty="0" err="1"/>
              <a:t>To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4AD4D62F-F948-6ED7-00CE-FF844030E7D9}"/>
              </a:ext>
            </a:extLst>
          </p:cNvPr>
          <p:cNvSpPr txBox="1">
            <a:spLocks/>
          </p:cNvSpPr>
          <p:nvPr/>
        </p:nvSpPr>
        <p:spPr>
          <a:xfrm>
            <a:off x="5541626" y="5151790"/>
            <a:ext cx="21759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Write(B, A</a:t>
            </a:r>
            <a:r>
              <a:rPr kumimoji="1" lang="en-US" altLang="zh-CN" b="0" baseline="-25000" dirty="0"/>
              <a:t>T0 </a:t>
            </a:r>
            <a:r>
              <a:rPr kumimoji="1" lang="en-US" altLang="zh-CN" b="0" dirty="0"/>
              <a:t>+ </a:t>
            </a:r>
            <a:r>
              <a:rPr kumimoji="1" lang="en-US" altLang="zh-CN" b="0" dirty="0" err="1"/>
              <a:t>B</a:t>
            </a:r>
            <a:r>
              <a:rPr kumimoji="1" lang="en-US" altLang="zh-CN" b="0" baseline="-25000" dirty="0" err="1"/>
              <a:t>To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pic>
        <p:nvPicPr>
          <p:cNvPr id="1026" name="Picture 2" descr="wrong sign png download - 819*620 - Free Transparent X Mark png ... - Free  PNG Archive | Red cross, Red cross symbol, Red cross logo">
            <a:extLst>
              <a:ext uri="{FF2B5EF4-FFF2-40B4-BE49-F238E27FC236}">
                <a16:creationId xmlns:a16="http://schemas.microsoft.com/office/drawing/2014/main" id="{3CAA75F8-FC6F-F3CF-183A-CAF202A87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495" y="4585692"/>
            <a:ext cx="1106042" cy="110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04E8B05D-AC1D-110C-80B0-D89D740A8451}"/>
              </a:ext>
            </a:extLst>
          </p:cNvPr>
          <p:cNvGrpSpPr/>
          <p:nvPr/>
        </p:nvGrpSpPr>
        <p:grpSpPr>
          <a:xfrm>
            <a:off x="4267200" y="3207257"/>
            <a:ext cx="3284294" cy="1208603"/>
            <a:chOff x="4267200" y="3207257"/>
            <a:chExt cx="3284294" cy="1208603"/>
          </a:xfrm>
        </p:grpSpPr>
        <p:sp>
          <p:nvSpPr>
            <p:cNvPr id="27" name="任意形状 26">
              <a:extLst>
                <a:ext uri="{FF2B5EF4-FFF2-40B4-BE49-F238E27FC236}">
                  <a16:creationId xmlns:a16="http://schemas.microsoft.com/office/drawing/2014/main" id="{9395FB42-1E80-CEB4-AF83-EA0E813DA6D2}"/>
                </a:ext>
              </a:extLst>
            </p:cNvPr>
            <p:cNvSpPr/>
            <p:nvPr/>
          </p:nvSpPr>
          <p:spPr>
            <a:xfrm>
              <a:off x="4267200" y="3369635"/>
              <a:ext cx="1332089" cy="1046225"/>
            </a:xfrm>
            <a:custGeom>
              <a:avLst/>
              <a:gdLst>
                <a:gd name="connsiteX0" fmla="*/ 1332089 w 1332089"/>
                <a:gd name="connsiteY0" fmla="*/ 942721 h 1046225"/>
                <a:gd name="connsiteX1" fmla="*/ 1016000 w 1332089"/>
                <a:gd name="connsiteY1" fmla="*/ 965298 h 1046225"/>
                <a:gd name="connsiteX2" fmla="*/ 1140178 w 1332089"/>
                <a:gd name="connsiteY2" fmla="*/ 50898 h 1046225"/>
                <a:gd name="connsiteX3" fmla="*/ 0 w 1332089"/>
                <a:gd name="connsiteY3" fmla="*/ 197654 h 104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2089" h="1046225">
                  <a:moveTo>
                    <a:pt x="1332089" y="942721"/>
                  </a:moveTo>
                  <a:cubicBezTo>
                    <a:pt x="1190037" y="1028328"/>
                    <a:pt x="1047985" y="1113935"/>
                    <a:pt x="1016000" y="965298"/>
                  </a:cubicBezTo>
                  <a:cubicBezTo>
                    <a:pt x="984015" y="816661"/>
                    <a:pt x="1309511" y="178839"/>
                    <a:pt x="1140178" y="50898"/>
                  </a:cubicBezTo>
                  <a:cubicBezTo>
                    <a:pt x="970845" y="-77043"/>
                    <a:pt x="485422" y="60305"/>
                    <a:pt x="0" y="197654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E73919A-B056-7C18-7EC0-851FC7143F5D}"/>
                </a:ext>
              </a:extLst>
            </p:cNvPr>
            <p:cNvSpPr txBox="1"/>
            <p:nvPr/>
          </p:nvSpPr>
          <p:spPr>
            <a:xfrm>
              <a:off x="5248412" y="3207257"/>
              <a:ext cx="230308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rgbClr val="C00000"/>
                  </a:solidFill>
                </a:rPr>
                <a:t>Missing the lock!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936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069213-B484-C28F-DB02-9E75D822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7211E6-3124-A5DB-C7A9-6F019DC8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 two-phase locking + read validation </a:t>
            </a:r>
          </a:p>
          <a:p>
            <a:pPr lvl="1"/>
            <a:r>
              <a:rPr kumimoji="1" lang="en-US" altLang="zh-CN" dirty="0"/>
              <a:t>Only lock the write set, after that, </a:t>
            </a:r>
          </a:p>
          <a:p>
            <a:pPr lvl="1"/>
            <a:r>
              <a:rPr kumimoji="1" lang="en-US" altLang="zh-CN" dirty="0"/>
              <a:t>Check the read set has not changed &amp; locked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906B2F-BADD-7AFA-A23D-4FBD5241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4AEA3C8-2C6E-3400-BD91-A32F60B917C6}"/>
              </a:ext>
            </a:extLst>
          </p:cNvPr>
          <p:cNvSpPr/>
          <p:nvPr/>
        </p:nvSpPr>
        <p:spPr>
          <a:xfrm>
            <a:off x="755576" y="2505839"/>
            <a:ext cx="8229600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 with before-or-after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sorted(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write-set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d has changed </a:t>
            </a:r>
            <a:r>
              <a:rPr lang="en-US" altLang="zh-CN" i="1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or d has been locked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</p:txBody>
      </p:sp>
    </p:spTree>
    <p:extLst>
      <p:ext uri="{BB962C8B-B14F-4D97-AF65-F5344CB8AC3E}">
        <p14:creationId xmlns:p14="http://schemas.microsoft.com/office/powerpoint/2010/main" val="16055333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3339784" y="3722188"/>
            <a:ext cx="891929" cy="34760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Validation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68268" y="3358820"/>
            <a:ext cx="923588" cy="31563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Validation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484" y="2669714"/>
            <a:ext cx="12376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T1's read set: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343981"/>
            <a:ext cx="9144000" cy="1807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528054" y="1313052"/>
            <a:ext cx="19943" cy="2859488"/>
          </a:xfrm>
          <a:prstGeom prst="straightConnector1">
            <a:avLst/>
          </a:prstGeom>
          <a:ln w="31750">
            <a:headEnd w="med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038451" y="4101274"/>
            <a:ext cx="104723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Time</a:t>
            </a:r>
            <a:endParaRPr lang="en-US" sz="1350" b="1" dirty="0"/>
          </a:p>
        </p:txBody>
      </p:sp>
      <p:sp>
        <p:nvSpPr>
          <p:cNvPr id="54" name="Rounded Rectangular Callout 53"/>
          <p:cNvSpPr/>
          <p:nvPr/>
        </p:nvSpPr>
        <p:spPr>
          <a:xfrm>
            <a:off x="7346125" y="1766011"/>
            <a:ext cx="1706103" cy="635682"/>
          </a:xfrm>
          <a:prstGeom prst="wedgeRoundRectCallout">
            <a:avLst>
              <a:gd name="adj1" fmla="val -17135"/>
              <a:gd name="adj2" fmla="val 91299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T2's read set remains unchanged, thus T2 is allowed to commit</a:t>
            </a:r>
          </a:p>
        </p:txBody>
      </p:sp>
      <p:sp>
        <p:nvSpPr>
          <p:cNvPr id="55" name="Rounded Rectangular Callout 54"/>
          <p:cNvSpPr/>
          <p:nvPr/>
        </p:nvSpPr>
        <p:spPr>
          <a:xfrm>
            <a:off x="114484" y="1387565"/>
            <a:ext cx="1941356" cy="804345"/>
          </a:xfrm>
          <a:prstGeom prst="wedgeRoundRectCallout">
            <a:avLst>
              <a:gd name="adj1" fmla="val 31809"/>
              <a:gd name="adj2" fmla="val 109325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Tuple </a:t>
            </a:r>
            <a:r>
              <a:rPr lang="en-US" sz="1200" dirty="0">
                <a:solidFill>
                  <a:srgbClr val="FF0000"/>
                </a:solidFill>
              </a:rPr>
              <a:t>A</a:t>
            </a:r>
            <a:r>
              <a:rPr lang="en-US" sz="1200" dirty="0">
                <a:solidFill>
                  <a:schemeClr val="tx1"/>
                </a:solidFill>
              </a:rPr>
              <a:t> in T1's read set has been changed by T2, thus T1 must be </a:t>
            </a:r>
            <a:r>
              <a:rPr lang="en-US" sz="1200" dirty="0">
                <a:solidFill>
                  <a:srgbClr val="FF0000"/>
                </a:solidFill>
              </a:rPr>
              <a:t>aborted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036839" y="1721237"/>
            <a:ext cx="1222344" cy="269695"/>
            <a:chOff x="2657906" y="2001271"/>
            <a:chExt cx="1629792" cy="359593"/>
          </a:xfrm>
        </p:grpSpPr>
        <p:sp>
          <p:nvSpPr>
            <p:cNvPr id="36" name="TextBox 35"/>
            <p:cNvSpPr txBox="1"/>
            <p:nvPr/>
          </p:nvSpPr>
          <p:spPr>
            <a:xfrm>
              <a:off x="3065954" y="2001271"/>
              <a:ext cx="1221744" cy="34881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B = A + B;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657906" y="2012050"/>
              <a:ext cx="638952" cy="348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T1: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911765" y="1726598"/>
            <a:ext cx="1349648" cy="278914"/>
            <a:chOff x="24801" y="3096195"/>
            <a:chExt cx="1685355" cy="289499"/>
          </a:xfrm>
        </p:grpSpPr>
        <p:sp>
          <p:nvSpPr>
            <p:cNvPr id="50" name="TextBox 49"/>
            <p:cNvSpPr txBox="1"/>
            <p:nvPr/>
          </p:nvSpPr>
          <p:spPr>
            <a:xfrm>
              <a:off x="456479" y="3096195"/>
              <a:ext cx="1253677" cy="2875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A = A * 1.1;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4801" y="3098183"/>
              <a:ext cx="574828" cy="287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T2: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114485" y="3158340"/>
            <a:ext cx="129723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T1's write set: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580321" y="2721829"/>
            <a:ext cx="1184603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T2's read set: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597140" y="3197632"/>
            <a:ext cx="1503251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T2's write set: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329140" y="2725981"/>
            <a:ext cx="904685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R(A);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961544" y="2714005"/>
            <a:ext cx="934256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/>
              <a:t>R(A);</a:t>
            </a:r>
            <a:endParaRPr lang="en-US" sz="1350" dirty="0"/>
          </a:p>
        </p:txBody>
      </p:sp>
      <p:sp>
        <p:nvSpPr>
          <p:cNvPr id="65" name="TextBox 64"/>
          <p:cNvSpPr txBox="1"/>
          <p:nvPr/>
        </p:nvSpPr>
        <p:spPr>
          <a:xfrm>
            <a:off x="3333058" y="3034581"/>
            <a:ext cx="900767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R(B);</a:t>
            </a:r>
          </a:p>
        </p:txBody>
      </p:sp>
      <p:sp>
        <p:nvSpPr>
          <p:cNvPr id="5" name="Rectangle 4"/>
          <p:cNvSpPr/>
          <p:nvPr/>
        </p:nvSpPr>
        <p:spPr>
          <a:xfrm>
            <a:off x="1263497" y="2665447"/>
            <a:ext cx="680448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 (100)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011650" y="2669230"/>
            <a:ext cx="692474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 (100)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259632" y="3137256"/>
            <a:ext cx="684312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B (200)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739520" y="2669230"/>
            <a:ext cx="738161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 (100)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327028" y="2411921"/>
            <a:ext cx="904685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BEGIN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957600" y="2411553"/>
            <a:ext cx="934256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BEGIN</a:t>
            </a:r>
          </a:p>
        </p:txBody>
      </p:sp>
      <p:graphicFrame>
        <p:nvGraphicFramePr>
          <p:cNvPr id="82" name="Table 81"/>
          <p:cNvGraphicFramePr>
            <a:graphicFrameLocks noGrp="1"/>
          </p:cNvGraphicFramePr>
          <p:nvPr/>
        </p:nvGraphicFramePr>
        <p:xfrm>
          <a:off x="4020578" y="4490912"/>
          <a:ext cx="1127486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Value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5" name="Rectangle 84"/>
          <p:cNvSpPr/>
          <p:nvPr/>
        </p:nvSpPr>
        <p:spPr>
          <a:xfrm>
            <a:off x="3335517" y="3718874"/>
            <a:ext cx="891929" cy="34760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Abort</a:t>
            </a:r>
          </a:p>
        </p:txBody>
      </p:sp>
      <p:graphicFrame>
        <p:nvGraphicFramePr>
          <p:cNvPr id="61" name="Table 60"/>
          <p:cNvGraphicFramePr>
            <a:graphicFrameLocks noGrp="1"/>
          </p:cNvGraphicFramePr>
          <p:nvPr/>
        </p:nvGraphicFramePr>
        <p:xfrm>
          <a:off x="4016959" y="4483768"/>
          <a:ext cx="1127486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Value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110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7" name="Rectangle 76"/>
          <p:cNvSpPr/>
          <p:nvPr/>
        </p:nvSpPr>
        <p:spPr>
          <a:xfrm>
            <a:off x="7741963" y="3144728"/>
            <a:ext cx="734661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 (110)</a:t>
            </a:r>
          </a:p>
        </p:txBody>
      </p:sp>
      <p:sp>
        <p:nvSpPr>
          <p:cNvPr id="16" name="Oval 15"/>
          <p:cNvSpPr/>
          <p:nvPr/>
        </p:nvSpPr>
        <p:spPr>
          <a:xfrm>
            <a:off x="3259184" y="1471080"/>
            <a:ext cx="1030149" cy="7568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Thread1</a:t>
            </a:r>
            <a:endParaRPr lang="en-US" sz="1350" dirty="0"/>
          </a:p>
        </p:txBody>
      </p:sp>
      <p:sp>
        <p:nvSpPr>
          <p:cNvPr id="63" name="Oval 62"/>
          <p:cNvSpPr/>
          <p:nvPr/>
        </p:nvSpPr>
        <p:spPr>
          <a:xfrm>
            <a:off x="4778936" y="1478862"/>
            <a:ext cx="1132828" cy="7568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Thread2</a:t>
            </a:r>
            <a:endParaRPr lang="en-US" sz="1350" dirty="0"/>
          </a:p>
        </p:txBody>
      </p:sp>
      <p:sp>
        <p:nvSpPr>
          <p:cNvPr id="66" name="TextBox 65"/>
          <p:cNvSpPr txBox="1"/>
          <p:nvPr/>
        </p:nvSpPr>
        <p:spPr>
          <a:xfrm>
            <a:off x="3339783" y="3350587"/>
            <a:ext cx="900767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W(B);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968269" y="3030007"/>
            <a:ext cx="934256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W(A);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682419" y="4415929"/>
            <a:ext cx="14054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Database </a:t>
            </a:r>
          </a:p>
          <a:p>
            <a:pPr algn="ctr"/>
            <a:r>
              <a:rPr lang="en-US" altLang="zh-CN" sz="1350" b="1" dirty="0"/>
              <a:t>storage</a:t>
            </a:r>
            <a:endParaRPr lang="en-US" sz="1350" b="1" dirty="0"/>
          </a:p>
        </p:txBody>
      </p:sp>
      <p:sp>
        <p:nvSpPr>
          <p:cNvPr id="79" name="Rectangle 78"/>
          <p:cNvSpPr/>
          <p:nvPr/>
        </p:nvSpPr>
        <p:spPr>
          <a:xfrm>
            <a:off x="4968269" y="3356421"/>
            <a:ext cx="923588" cy="31563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Commit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4484" y="2377503"/>
            <a:ext cx="2640290" cy="125008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TextBox 83"/>
          <p:cNvSpPr txBox="1"/>
          <p:nvPr/>
        </p:nvSpPr>
        <p:spPr>
          <a:xfrm>
            <a:off x="774738" y="3667255"/>
            <a:ext cx="14054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Thread-local memory</a:t>
            </a:r>
            <a:endParaRPr lang="en-US" sz="1350" b="1" dirty="0"/>
          </a:p>
        </p:txBody>
      </p:sp>
      <p:sp>
        <p:nvSpPr>
          <p:cNvPr id="88" name="TextBox 87"/>
          <p:cNvSpPr txBox="1"/>
          <p:nvPr/>
        </p:nvSpPr>
        <p:spPr>
          <a:xfrm>
            <a:off x="7072192" y="3742933"/>
            <a:ext cx="14054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Thread-local memory</a:t>
            </a:r>
            <a:endParaRPr lang="en-US" sz="1350" b="1" dirty="0"/>
          </a:p>
        </p:txBody>
      </p:sp>
      <p:sp>
        <p:nvSpPr>
          <p:cNvPr id="89" name="Rounded Rectangle 88"/>
          <p:cNvSpPr/>
          <p:nvPr/>
        </p:nvSpPr>
        <p:spPr>
          <a:xfrm>
            <a:off x="6497648" y="2424370"/>
            <a:ext cx="2554580" cy="125008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OCC: An Example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24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6 4.81481E-6 L -0.33763 0.30578 " pathEditMode="fixed" rAng="0" ptsTypes="AA"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23" y="152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31" grpId="0"/>
      <p:bldP spid="44" grpId="0"/>
      <p:bldP spid="54" grpId="0" animBg="1"/>
      <p:bldP spid="54" grpId="1" animBg="1"/>
      <p:bldP spid="55" grpId="0" animBg="1"/>
      <p:bldP spid="55" grpId="1" animBg="1"/>
      <p:bldP spid="58" grpId="0"/>
      <p:bldP spid="59" grpId="0"/>
      <p:bldP spid="60" grpId="0"/>
      <p:bldP spid="62" grpId="0" animBg="1"/>
      <p:bldP spid="64" grpId="0" animBg="1"/>
      <p:bldP spid="65" grpId="0" animBg="1"/>
      <p:bldP spid="5" grpId="0" animBg="1"/>
      <p:bldP spid="5" grpId="1" animBg="1"/>
      <p:bldP spid="73" grpId="0" animBg="1"/>
      <p:bldP spid="74" grpId="0" animBg="1"/>
      <p:bldP spid="76" grpId="0" animBg="1"/>
      <p:bldP spid="80" grpId="0" animBg="1"/>
      <p:bldP spid="81" grpId="0" animBg="1"/>
      <p:bldP spid="85" grpId="0" animBg="1"/>
      <p:bldP spid="77" grpId="0" animBg="1"/>
      <p:bldP spid="77" grpId="1" animBg="1"/>
      <p:bldP spid="66" grpId="0" animBg="1"/>
      <p:bldP spid="72" grpId="0" animBg="1"/>
      <p:bldP spid="79" grpId="0" animBg="1"/>
      <p:bldP spid="30" grpId="0" animBg="1"/>
      <p:bldP spid="84" grpId="0"/>
      <p:bldP spid="84" grpId="1"/>
      <p:bldP spid="88" grpId="0"/>
      <p:bldP spid="88" grpId="1"/>
      <p:bldP spid="8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874660-3F00-0943-B0CB-FCBAA923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 Advantages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3C750C-BC9D-414D-9FA9-BC3F3B22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9709B163-5FFB-B545-A15A-AE9395564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Phase 1: </a:t>
            </a:r>
            <a:r>
              <a:rPr kumimoji="1" lang="en-US" altLang="zh-CN" dirty="0">
                <a:solidFill>
                  <a:srgbClr val="C00000"/>
                </a:solidFill>
              </a:rPr>
              <a:t>Concurrent local processing 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/>
              <a:t>Buffers writes into a write set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Phase 2:  Validation in critical section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Validates whether serializability is guaranteed: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Has any data in the read set been modified?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Phase 3: Commit the results in critical section or abort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Aborts: aborts the transaction if validation fails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F998401-F428-2547-B8B0-DE862C65A651}"/>
              </a:ext>
            </a:extLst>
          </p:cNvPr>
          <p:cNvSpPr/>
          <p:nvPr/>
        </p:nvSpPr>
        <p:spPr>
          <a:xfrm>
            <a:off x="5004048" y="1345332"/>
            <a:ext cx="3747862" cy="95968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Operates in private workspace; rare inter-thread synchronization (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optimistic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66584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874660-3F00-0943-B0CB-FCBAA923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 Advantages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3C750C-BC9D-414D-9FA9-BC3F3B22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9709B163-5FFB-B545-A15A-AE9395564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Phase 1: Concurrent local processing 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Reads data into a read set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Buffers writes into a write set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Phase 2:  </a:t>
            </a:r>
            <a:r>
              <a:rPr kumimoji="1" lang="en-US" altLang="zh-CN" dirty="0">
                <a:solidFill>
                  <a:srgbClr val="C00000"/>
                </a:solidFill>
              </a:rPr>
              <a:t>Validation in critical section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Validates whether serializability is guaranteed: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Has any data in the read set been modified?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Phase 3: </a:t>
            </a:r>
            <a:r>
              <a:rPr kumimoji="1" lang="en-US" altLang="zh-CN" dirty="0">
                <a:solidFill>
                  <a:srgbClr val="C00000"/>
                </a:solidFill>
              </a:rPr>
              <a:t>Commit the results in critical section or abort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Aborts: aborts the transaction if validation fails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66E1376-99BC-9349-81FC-2E444E296E6D}"/>
              </a:ext>
            </a:extLst>
          </p:cNvPr>
          <p:cNvSpPr/>
          <p:nvPr/>
        </p:nvSpPr>
        <p:spPr>
          <a:xfrm>
            <a:off x="5436096" y="1777380"/>
            <a:ext cx="3466728" cy="95968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Needs synchronization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(e.g.,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lock), but usually very short at low contention</a:t>
            </a:r>
          </a:p>
        </p:txBody>
      </p:sp>
    </p:spTree>
    <p:extLst>
      <p:ext uri="{BB962C8B-B14F-4D97-AF65-F5344CB8AC3E}">
        <p14:creationId xmlns:p14="http://schemas.microsoft.com/office/powerpoint/2010/main" val="34677833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2CE23A-18FB-14A7-B935-05DA6FD1D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 Advantages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0B2222-7144-E2D8-5122-D67A0801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Use reads more than writes (for each read-only data access) </a:t>
            </a:r>
          </a:p>
          <a:p>
            <a:pPr lvl="1"/>
            <a:r>
              <a:rPr kumimoji="1" lang="en-US" altLang="zh-CN" dirty="0"/>
              <a:t>OCC (in the optimal case, i.e., no abort) </a:t>
            </a:r>
          </a:p>
          <a:p>
            <a:pPr lvl="2"/>
            <a:r>
              <a:rPr kumimoji="1" lang="en-US" altLang="zh-CN" dirty="0">
                <a:highlight>
                  <a:srgbClr val="FFFF00"/>
                </a:highlight>
              </a:rPr>
              <a:t>1 read to read the data value </a:t>
            </a:r>
          </a:p>
          <a:p>
            <a:pPr lvl="2"/>
            <a:r>
              <a:rPr kumimoji="1" lang="en-US" altLang="zh-CN" dirty="0"/>
              <a:t>1 read to validate whether the value has been changed or not  (as well as locked)</a:t>
            </a:r>
          </a:p>
          <a:p>
            <a:pPr lvl="1"/>
            <a:r>
              <a:rPr kumimoji="1" lang="en-US" altLang="zh-CN" dirty="0"/>
              <a:t>2PL </a:t>
            </a:r>
          </a:p>
          <a:p>
            <a:pPr lvl="2"/>
            <a:r>
              <a:rPr kumimoji="1" lang="en-US" altLang="zh-CN" dirty="0"/>
              <a:t>1 operation to acquire the lock (typically an atomic CAS) </a:t>
            </a:r>
          </a:p>
          <a:p>
            <a:pPr lvl="2"/>
            <a:r>
              <a:rPr kumimoji="1" lang="en-US" altLang="zh-CN" dirty="0">
                <a:highlight>
                  <a:srgbClr val="FFFF00"/>
                </a:highlight>
              </a:rPr>
              <a:t>1 read to read the data value </a:t>
            </a:r>
          </a:p>
          <a:p>
            <a:pPr lvl="2"/>
            <a:r>
              <a:rPr kumimoji="1" lang="en-US" altLang="zh-CN" dirty="0"/>
              <a:t>1 write to release the lock </a:t>
            </a:r>
          </a:p>
          <a:p>
            <a:pPr lvl="3"/>
            <a:r>
              <a:rPr kumimoji="1" lang="en-US" altLang="zh-CN" dirty="0"/>
              <a:t>A single CPU write is atomic, no need to do the atomic CAS</a:t>
            </a:r>
          </a:p>
          <a:p>
            <a:r>
              <a:rPr kumimoji="1" lang="en-US" altLang="zh-CN" dirty="0"/>
              <a:t>Locking is costly especially compared to reads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F4216E-479A-A6EA-B4FC-E74D2C3B9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866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B4B26B-7FDC-55D9-8BDF-B4A59F5B9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Locking preliminary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CE3272-6EC8-CAAC-75E3-55380F496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Many implementation exists to achieve the best performance &amp; scalability</a:t>
            </a:r>
          </a:p>
          <a:p>
            <a:pPr lvl="1"/>
            <a:r>
              <a:rPr kumimoji="1" lang="en-US" altLang="zh-CN" dirty="0"/>
              <a:t>Still an active topic in system research </a:t>
            </a:r>
          </a:p>
          <a:p>
            <a:r>
              <a:rPr kumimoji="1" lang="en-US" altLang="zh-CN" dirty="0"/>
              <a:t>We will focus on the basic design </a:t>
            </a:r>
          </a:p>
          <a:p>
            <a:pPr lvl="1"/>
            <a:r>
              <a:rPr kumimoji="1" lang="en-US" altLang="zh-CN" dirty="0"/>
              <a:t>The details will be left to the OS class </a:t>
            </a:r>
          </a:p>
          <a:p>
            <a:r>
              <a:rPr kumimoji="1" lang="en-US" altLang="zh-CN" dirty="0"/>
              <a:t>Basic </a:t>
            </a:r>
            <a:r>
              <a:rPr kumimoji="1" lang="en-US" altLang="zh-CN" dirty="0" err="1"/>
              <a:t>impl</a:t>
            </a:r>
            <a:r>
              <a:rPr kumimoji="1" lang="en-US" altLang="zh-CN" dirty="0"/>
              <a:t>: using a flag to indicate whether the log is hold </a:t>
            </a:r>
          </a:p>
          <a:p>
            <a:pPr lvl="1"/>
            <a:r>
              <a:rPr kumimoji="1" lang="en-US" altLang="zh-CN" dirty="0"/>
              <a:t>Acquire:  read the current flag, if not locked, then set it as locked </a:t>
            </a:r>
          </a:p>
          <a:p>
            <a:r>
              <a:rPr kumimoji="1" lang="en-US" altLang="zh-CN" dirty="0"/>
              <a:t>Interestingly, acquiring the lock itself also requires before-of-after</a:t>
            </a:r>
          </a:p>
          <a:p>
            <a:pPr lvl="1"/>
            <a:r>
              <a:rPr kumimoji="1" lang="en-US" altLang="zh-CN" dirty="0"/>
              <a:t>Both threads will read the current lock status </a:t>
            </a:r>
          </a:p>
          <a:p>
            <a:pPr lvl="1"/>
            <a:r>
              <a:rPr kumimoji="1" lang="en-US" altLang="zh-CN" dirty="0"/>
              <a:t>If the status is not locked, update it to locked </a:t>
            </a:r>
          </a:p>
          <a:p>
            <a:pPr lvl="2"/>
            <a:r>
              <a:rPr kumimoji="1" lang="en-US" altLang="zh-CN" dirty="0"/>
              <a:t>What if two threads concurrently read an unlocked state?  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BD8013-5E2E-EA57-679E-F5A2A1A4E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24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47A274-2267-C644-4A77-6843FEB3B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Locking preliminary: atomic compare and swap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318BEE-8CC7-2B1B-9446-3FB7FCB76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/>
          <a:lstStyle/>
          <a:p>
            <a:r>
              <a:rPr lang="en-US" altLang="zh-CN" dirty="0"/>
              <a:t>Hardware primitive to guarantee before-or-after atomicity </a:t>
            </a:r>
          </a:p>
          <a:p>
            <a:pPr lvl="1"/>
            <a:r>
              <a:rPr lang="en-US" altLang="zh-CN" dirty="0"/>
              <a:t>Compare-and-swap (on SPARC)</a:t>
            </a:r>
          </a:p>
          <a:p>
            <a:pPr lvl="1"/>
            <a:r>
              <a:rPr lang="en-US" altLang="zh-CN" dirty="0"/>
              <a:t>Compare-and-exchange (on x86)</a:t>
            </a:r>
          </a:p>
          <a:p>
            <a:pPr lvl="1"/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Lock prefix</a:t>
            </a:r>
            <a:r>
              <a:rPr lang="en-US" altLang="zh-CN" dirty="0">
                <a:highlight>
                  <a:srgbClr val="FFFF00"/>
                </a:highlight>
              </a:rPr>
              <a:t> </a:t>
            </a:r>
            <a:r>
              <a:rPr lang="en-US" altLang="zh-CN" dirty="0"/>
              <a:t>to ensure an instruction is atomically executed on a memory address</a:t>
            </a:r>
          </a:p>
          <a:p>
            <a:pPr lvl="1"/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1DAC89-6A57-EC0C-5BB7-E8F5F0ED5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AA0D6E8-81DC-9541-433D-C25D6FD2D403}"/>
              </a:ext>
            </a:extLst>
          </p:cNvPr>
          <p:cNvSpPr/>
          <p:nvPr/>
        </p:nvSpPr>
        <p:spPr>
          <a:xfrm>
            <a:off x="457200" y="3344627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1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FF0000"/>
                </a:solidFill>
                <a:latin typeface="Consolas" panose="020B0609020204030204" pitchFamily="49" charset="0"/>
              </a:rPr>
              <a:t>CompareAndSwap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*</a:t>
            </a:r>
            <a:r>
              <a:rPr lang="en-US" altLang="zh-CN" dirty="0" err="1">
                <a:latin typeface="Consolas" panose="020B0609020204030204" pitchFamily="49" charset="0"/>
              </a:rPr>
              <a:t>ptr</a:t>
            </a:r>
            <a:r>
              <a:rPr lang="en-US" altLang="zh-CN" dirty="0">
                <a:latin typeface="Consolas" panose="020B0609020204030204" pitchFamily="49" charset="0"/>
              </a:rPr>
              <a:t>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expected,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new)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2    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actual = *</a:t>
            </a:r>
            <a:r>
              <a:rPr lang="en-US" altLang="zh-CN" dirty="0" err="1">
                <a:latin typeface="Consolas" panose="020B0609020204030204" pitchFamily="49" charset="0"/>
              </a:rPr>
              <a:t>ptr</a:t>
            </a:r>
            <a:r>
              <a:rPr lang="en-US" altLang="zh-CN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3     if (actual == expected)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4         *</a:t>
            </a:r>
            <a:r>
              <a:rPr lang="en-US" altLang="zh-CN" dirty="0" err="1">
                <a:latin typeface="Consolas" panose="020B0609020204030204" pitchFamily="49" charset="0"/>
              </a:rPr>
              <a:t>ptr</a:t>
            </a:r>
            <a:r>
              <a:rPr lang="en-US" altLang="zh-CN" dirty="0">
                <a:latin typeface="Consolas" panose="020B0609020204030204" pitchFamily="49" charset="0"/>
              </a:rPr>
              <a:t> = new;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5     return actual;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6 } </a:t>
            </a:r>
            <a:r>
              <a:rPr lang="en-US" altLang="zh-CN" dirty="0">
                <a:solidFill>
                  <a:srgbClr val="00B050"/>
                </a:solidFill>
                <a:latin typeface="Consolas" panose="020B0609020204030204" pitchFamily="49" charset="0"/>
              </a:rPr>
              <a:t>// hardware ensures atomicity </a:t>
            </a:r>
            <a:endParaRPr lang="zh-CN" altLang="en-US" sz="4800" dirty="0">
              <a:solidFill>
                <a:srgbClr val="00B05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268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Locking (Spin Lock) using Compare-and-swap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345332"/>
            <a:ext cx="84352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1 </a:t>
            </a:r>
            <a:r>
              <a:rPr lang="en-US" altLang="zh-CN" sz="1600" dirty="0" err="1">
                <a:latin typeface="Consolas" panose="020B0609020204030204" pitchFamily="49" charset="0"/>
              </a:rPr>
              <a:t>typedef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latin typeface="Consolas" panose="020B0609020204030204" pitchFamily="49" charset="0"/>
              </a:rPr>
              <a:t>struct</a:t>
            </a:r>
            <a:r>
              <a:rPr lang="en-US" altLang="zh-CN" sz="1600" dirty="0">
                <a:latin typeface="Consolas" panose="020B0609020204030204" pitchFamily="49" charset="0"/>
              </a:rPr>
              <a:t> __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2     </a:t>
            </a:r>
            <a:r>
              <a:rPr lang="en-US" altLang="zh-CN" sz="1600" dirty="0" err="1"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latin typeface="Consolas" panose="020B0609020204030204" pitchFamily="49" charset="0"/>
              </a:rPr>
              <a:t> flag;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3 } 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4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5 void </a:t>
            </a:r>
            <a:r>
              <a:rPr lang="en-US" altLang="zh-CN" sz="1600" b="1" dirty="0" err="1">
                <a:solidFill>
                  <a:srgbClr val="0096FF"/>
                </a:solidFill>
                <a:latin typeface="Consolas" panose="020B0609020204030204" pitchFamily="49" charset="0"/>
              </a:rPr>
              <a:t>init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6     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0 indicates that lock is available, 1 that it is held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7     lock-&gt;flag = 0;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8 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9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10 void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lock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11     while (</a:t>
            </a:r>
            <a:r>
              <a:rPr lang="en-US" altLang="zh-CN" sz="1600" dirty="0" err="1">
                <a:solidFill>
                  <a:srgbClr val="FF2600"/>
                </a:solidFill>
                <a:latin typeface="Consolas" panose="020B0609020204030204" pitchFamily="49" charset="0"/>
              </a:rPr>
              <a:t>CompareAndSwap</a:t>
            </a:r>
            <a:r>
              <a:rPr lang="en-US" altLang="zh-CN" sz="1600" dirty="0">
                <a:latin typeface="Consolas" panose="020B0609020204030204" pitchFamily="49" charset="0"/>
              </a:rPr>
              <a:t>(&amp;lock-&gt;flag, 0, 1) == 1)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12     ; 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spin-wait (do nothing)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13 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14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15 void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unlock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16     lock-&gt;flag = 0;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17 }</a:t>
            </a:r>
            <a:endParaRPr lang="zh-CN" altLang="en-US" sz="4400" dirty="0">
              <a:latin typeface="Consolas" panose="020B0609020204030204" pitchFamily="49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23528" y="3577580"/>
            <a:ext cx="6696744" cy="1008112"/>
          </a:xfrm>
          <a:prstGeom prst="roundRect">
            <a:avLst>
              <a:gd name="adj" fmla="val 0"/>
            </a:avLst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7997D8A1-0017-0B3E-4103-06B074E9BFD0}"/>
              </a:ext>
            </a:extLst>
          </p:cNvPr>
          <p:cNvSpPr/>
          <p:nvPr/>
        </p:nvSpPr>
        <p:spPr>
          <a:xfrm>
            <a:off x="323528" y="5017740"/>
            <a:ext cx="6696744" cy="288032"/>
          </a:xfrm>
          <a:prstGeom prst="roundRect">
            <a:avLst>
              <a:gd name="adj" fmla="val 0"/>
            </a:avLst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9468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F38950-43F2-CD8C-D1DC-C77C3CC20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 operations are costly for spin lock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AF115A55-23CB-7A92-C2D1-4990A3183D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119" y="966381"/>
            <a:ext cx="6314317" cy="483521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A1BBCE-DEEC-FD03-603D-77F3188FA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B6CE207-C42A-DBC8-D32B-1ED9A2DD8F34}"/>
              </a:ext>
            </a:extLst>
          </p:cNvPr>
          <p:cNvSpPr/>
          <p:nvPr/>
        </p:nvSpPr>
        <p:spPr>
          <a:xfrm>
            <a:off x="2195736" y="2425452"/>
            <a:ext cx="1800200" cy="432048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B077B7E-C80E-C91D-E38E-1971933F5FE1}"/>
              </a:ext>
            </a:extLst>
          </p:cNvPr>
          <p:cNvSpPr/>
          <p:nvPr/>
        </p:nvSpPr>
        <p:spPr>
          <a:xfrm>
            <a:off x="2256981" y="3780478"/>
            <a:ext cx="1800200" cy="432048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3982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919FF8-903B-9A4F-B6B0-ADC1C7266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OCC's Problem: False Aborts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E19DFB-A90C-F243-8420-5C9F4D3D4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Some transactions aborted by OCC could have been allowed to commit without causing an </a:t>
            </a:r>
            <a:r>
              <a:rPr lang="en-US" altLang="zh-CN" dirty="0" err="1"/>
              <a:t>unserializable</a:t>
            </a:r>
            <a:r>
              <a:rPr lang="en-US" altLang="zh-CN" dirty="0"/>
              <a:t> schedule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B5523D-B579-D548-8802-2323F7FE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2C4842BC-A41E-6144-A962-2F45A5BA96EB}"/>
              </a:ext>
            </a:extLst>
          </p:cNvPr>
          <p:cNvGrpSpPr/>
          <p:nvPr/>
        </p:nvGrpSpPr>
        <p:grpSpPr>
          <a:xfrm>
            <a:off x="2267744" y="2632071"/>
            <a:ext cx="5295106" cy="2415436"/>
            <a:chOff x="2621742" y="1753375"/>
            <a:chExt cx="7060141" cy="3220581"/>
          </a:xfrm>
        </p:grpSpPr>
        <p:sp>
          <p:nvSpPr>
            <p:cNvPr id="6" name="Rectangle 25">
              <a:extLst>
                <a:ext uri="{FF2B5EF4-FFF2-40B4-BE49-F238E27FC236}">
                  <a16:creationId xmlns:a16="http://schemas.microsoft.com/office/drawing/2014/main" id="{5B000AF4-504C-9043-A458-0292DB145C7F}"/>
                </a:ext>
              </a:extLst>
            </p:cNvPr>
            <p:cNvSpPr/>
            <p:nvPr/>
          </p:nvSpPr>
          <p:spPr>
            <a:xfrm>
              <a:off x="4453044" y="4594584"/>
              <a:ext cx="1189239" cy="379372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Abort</a:t>
              </a:r>
            </a:p>
          </p:txBody>
        </p:sp>
        <p:grpSp>
          <p:nvGrpSpPr>
            <p:cNvPr id="7" name="Group 28">
              <a:extLst>
                <a:ext uri="{FF2B5EF4-FFF2-40B4-BE49-F238E27FC236}">
                  <a16:creationId xmlns:a16="http://schemas.microsoft.com/office/drawing/2014/main" id="{C0A8B666-03F8-DE49-A45B-3406D2DFD2A6}"/>
                </a:ext>
              </a:extLst>
            </p:cNvPr>
            <p:cNvGrpSpPr/>
            <p:nvPr/>
          </p:nvGrpSpPr>
          <p:grpSpPr>
            <a:xfrm>
              <a:off x="2621742" y="1924759"/>
              <a:ext cx="1690277" cy="400109"/>
              <a:chOff x="2563863" y="2012050"/>
              <a:chExt cx="1690277" cy="400109"/>
            </a:xfrm>
          </p:grpSpPr>
          <p:sp>
            <p:nvSpPr>
              <p:cNvPr id="21" name="TextBox 42">
                <a:extLst>
                  <a:ext uri="{FF2B5EF4-FFF2-40B4-BE49-F238E27FC236}">
                    <a16:creationId xmlns:a16="http://schemas.microsoft.com/office/drawing/2014/main" id="{6559E1F4-66D1-8848-B191-9241ED63234C}"/>
                  </a:ext>
                </a:extLst>
              </p:cNvPr>
              <p:cNvSpPr txBox="1"/>
              <p:nvPr/>
            </p:nvSpPr>
            <p:spPr>
              <a:xfrm>
                <a:off x="3032395" y="2031920"/>
                <a:ext cx="1221745" cy="36933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B = A + B;</a:t>
                </a:r>
              </a:p>
            </p:txBody>
          </p:sp>
          <p:sp>
            <p:nvSpPr>
              <p:cNvPr id="22" name="TextBox 43">
                <a:extLst>
                  <a:ext uri="{FF2B5EF4-FFF2-40B4-BE49-F238E27FC236}">
                    <a16:creationId xmlns:a16="http://schemas.microsoft.com/office/drawing/2014/main" id="{329D6E2B-0FCB-8C47-A8B6-9EC388C0796D}"/>
                  </a:ext>
                </a:extLst>
              </p:cNvPr>
              <p:cNvSpPr txBox="1"/>
              <p:nvPr/>
            </p:nvSpPr>
            <p:spPr>
              <a:xfrm>
                <a:off x="2563863" y="2012050"/>
                <a:ext cx="638952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T1:</a:t>
                </a:r>
              </a:p>
            </p:txBody>
          </p:sp>
        </p:grpSp>
        <p:grpSp>
          <p:nvGrpSpPr>
            <p:cNvPr id="8" name="Group 29">
              <a:extLst>
                <a:ext uri="{FF2B5EF4-FFF2-40B4-BE49-F238E27FC236}">
                  <a16:creationId xmlns:a16="http://schemas.microsoft.com/office/drawing/2014/main" id="{B83FF484-11FF-A04C-9B62-26CD9E98FFC2}"/>
                </a:ext>
              </a:extLst>
            </p:cNvPr>
            <p:cNvGrpSpPr/>
            <p:nvPr/>
          </p:nvGrpSpPr>
          <p:grpSpPr>
            <a:xfrm>
              <a:off x="7882353" y="1921128"/>
              <a:ext cx="1799530" cy="402663"/>
              <a:chOff x="24801" y="3096195"/>
              <a:chExt cx="1685355" cy="313458"/>
            </a:xfrm>
          </p:grpSpPr>
          <p:sp>
            <p:nvSpPr>
              <p:cNvPr id="19" name="TextBox 40">
                <a:extLst>
                  <a:ext uri="{FF2B5EF4-FFF2-40B4-BE49-F238E27FC236}">
                    <a16:creationId xmlns:a16="http://schemas.microsoft.com/office/drawing/2014/main" id="{026558AF-184C-924C-906E-6C9A0A89D977}"/>
                  </a:ext>
                </a:extLst>
              </p:cNvPr>
              <p:cNvSpPr txBox="1"/>
              <p:nvPr/>
            </p:nvSpPr>
            <p:spPr>
              <a:xfrm>
                <a:off x="456479" y="3096195"/>
                <a:ext cx="1253677" cy="28751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 = A * 1.1;</a:t>
                </a:r>
              </a:p>
            </p:txBody>
          </p:sp>
          <p:sp>
            <p:nvSpPr>
              <p:cNvPr id="20" name="TextBox 41">
                <a:extLst>
                  <a:ext uri="{FF2B5EF4-FFF2-40B4-BE49-F238E27FC236}">
                    <a16:creationId xmlns:a16="http://schemas.microsoft.com/office/drawing/2014/main" id="{5B7043C0-B32B-0D4D-B136-12020D982821}"/>
                  </a:ext>
                </a:extLst>
              </p:cNvPr>
              <p:cNvSpPr txBox="1"/>
              <p:nvPr/>
            </p:nvSpPr>
            <p:spPr>
              <a:xfrm>
                <a:off x="24801" y="3098183"/>
                <a:ext cx="574828" cy="311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T2:</a:t>
                </a:r>
              </a:p>
            </p:txBody>
          </p:sp>
        </p:grpSp>
        <p:sp>
          <p:nvSpPr>
            <p:cNvPr id="9" name="TextBox 30">
              <a:extLst>
                <a:ext uri="{FF2B5EF4-FFF2-40B4-BE49-F238E27FC236}">
                  <a16:creationId xmlns:a16="http://schemas.microsoft.com/office/drawing/2014/main" id="{5D547A37-0D34-7249-BAF0-7A0818D94D52}"/>
                </a:ext>
              </a:extLst>
            </p:cNvPr>
            <p:cNvSpPr txBox="1"/>
            <p:nvPr/>
          </p:nvSpPr>
          <p:spPr>
            <a:xfrm>
              <a:off x="4438853" y="3253642"/>
              <a:ext cx="1206247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R(A);</a:t>
              </a:r>
            </a:p>
          </p:txBody>
        </p:sp>
        <p:sp>
          <p:nvSpPr>
            <p:cNvPr id="10" name="TextBox 31">
              <a:extLst>
                <a:ext uri="{FF2B5EF4-FFF2-40B4-BE49-F238E27FC236}">
                  <a16:creationId xmlns:a16="http://schemas.microsoft.com/office/drawing/2014/main" id="{04E80775-EBDC-3B41-AC8A-CD85045079CE}"/>
                </a:ext>
              </a:extLst>
            </p:cNvPr>
            <p:cNvSpPr txBox="1"/>
            <p:nvPr/>
          </p:nvSpPr>
          <p:spPr>
            <a:xfrm>
              <a:off x="6615391" y="3237674"/>
              <a:ext cx="1245675" cy="4001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>
                  <a:latin typeface="Arial" panose="020B0604020202020204" pitchFamily="34" charset="0"/>
                  <a:cs typeface="Arial" panose="020B0604020202020204" pitchFamily="34" charset="0"/>
                </a:rPr>
                <a:t>R(A);</a:t>
              </a:r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32">
              <a:extLst>
                <a:ext uri="{FF2B5EF4-FFF2-40B4-BE49-F238E27FC236}">
                  <a16:creationId xmlns:a16="http://schemas.microsoft.com/office/drawing/2014/main" id="{40F87F29-B68C-C742-B221-03DE40383FCC}"/>
                </a:ext>
              </a:extLst>
            </p:cNvPr>
            <p:cNvSpPr txBox="1"/>
            <p:nvPr/>
          </p:nvSpPr>
          <p:spPr>
            <a:xfrm>
              <a:off x="4444078" y="3665108"/>
              <a:ext cx="1201023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R(B);</a:t>
              </a:r>
            </a:p>
          </p:txBody>
        </p:sp>
        <p:sp>
          <p:nvSpPr>
            <p:cNvPr id="12" name="TextBox 33">
              <a:extLst>
                <a:ext uri="{FF2B5EF4-FFF2-40B4-BE49-F238E27FC236}">
                  <a16:creationId xmlns:a16="http://schemas.microsoft.com/office/drawing/2014/main" id="{DB4258E3-E2B3-1E44-A573-F825EE3668F1}"/>
                </a:ext>
              </a:extLst>
            </p:cNvPr>
            <p:cNvSpPr txBox="1"/>
            <p:nvPr/>
          </p:nvSpPr>
          <p:spPr>
            <a:xfrm>
              <a:off x="4436036" y="2850938"/>
              <a:ext cx="1206247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BEGIN</a:t>
              </a:r>
            </a:p>
          </p:txBody>
        </p:sp>
        <p:sp>
          <p:nvSpPr>
            <p:cNvPr id="13" name="TextBox 34">
              <a:extLst>
                <a:ext uri="{FF2B5EF4-FFF2-40B4-BE49-F238E27FC236}">
                  <a16:creationId xmlns:a16="http://schemas.microsoft.com/office/drawing/2014/main" id="{BFC4895A-EC43-2543-BFEE-F89BE3777A86}"/>
                </a:ext>
              </a:extLst>
            </p:cNvPr>
            <p:cNvSpPr txBox="1"/>
            <p:nvPr/>
          </p:nvSpPr>
          <p:spPr>
            <a:xfrm>
              <a:off x="6610133" y="2834404"/>
              <a:ext cx="1245675" cy="4001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BEGIN</a:t>
              </a:r>
            </a:p>
          </p:txBody>
        </p:sp>
        <p:sp>
          <p:nvSpPr>
            <p:cNvPr id="14" name="Oval 35">
              <a:extLst>
                <a:ext uri="{FF2B5EF4-FFF2-40B4-BE49-F238E27FC236}">
                  <a16:creationId xmlns:a16="http://schemas.microsoft.com/office/drawing/2014/main" id="{645F0F66-45AB-9D48-AA8A-9EF43813D8E3}"/>
                </a:ext>
              </a:extLst>
            </p:cNvPr>
            <p:cNvSpPr/>
            <p:nvPr/>
          </p:nvSpPr>
          <p:spPr>
            <a:xfrm>
              <a:off x="4345579" y="1763319"/>
              <a:ext cx="1373532" cy="10090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Thread1</a:t>
              </a:r>
            </a:p>
          </p:txBody>
        </p:sp>
        <p:sp>
          <p:nvSpPr>
            <p:cNvPr id="15" name="Oval 36">
              <a:extLst>
                <a:ext uri="{FF2B5EF4-FFF2-40B4-BE49-F238E27FC236}">
                  <a16:creationId xmlns:a16="http://schemas.microsoft.com/office/drawing/2014/main" id="{FA367D06-3E58-2B41-9DBF-5C99FA57A263}"/>
                </a:ext>
              </a:extLst>
            </p:cNvPr>
            <p:cNvSpPr/>
            <p:nvPr/>
          </p:nvSpPr>
          <p:spPr>
            <a:xfrm>
              <a:off x="6524917" y="1753375"/>
              <a:ext cx="1357435" cy="10090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>
                  <a:latin typeface="Arial" panose="020B0604020202020204" pitchFamily="34" charset="0"/>
                  <a:cs typeface="Arial" panose="020B0604020202020204" pitchFamily="34" charset="0"/>
                </a:rPr>
                <a:t>Thread2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37">
              <a:extLst>
                <a:ext uri="{FF2B5EF4-FFF2-40B4-BE49-F238E27FC236}">
                  <a16:creationId xmlns:a16="http://schemas.microsoft.com/office/drawing/2014/main" id="{842EF850-14DE-0642-A9FE-0EF9EB7E3ADD}"/>
                </a:ext>
              </a:extLst>
            </p:cNvPr>
            <p:cNvSpPr txBox="1"/>
            <p:nvPr/>
          </p:nvSpPr>
          <p:spPr>
            <a:xfrm>
              <a:off x="4453044" y="4086449"/>
              <a:ext cx="1201023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W(B);</a:t>
              </a:r>
            </a:p>
          </p:txBody>
        </p:sp>
        <p:sp>
          <p:nvSpPr>
            <p:cNvPr id="17" name="TextBox 38">
              <a:extLst>
                <a:ext uri="{FF2B5EF4-FFF2-40B4-BE49-F238E27FC236}">
                  <a16:creationId xmlns:a16="http://schemas.microsoft.com/office/drawing/2014/main" id="{31D0B3AC-11A9-2A40-A9DB-F41AD373A6D2}"/>
                </a:ext>
              </a:extLst>
            </p:cNvPr>
            <p:cNvSpPr txBox="1"/>
            <p:nvPr/>
          </p:nvSpPr>
          <p:spPr>
            <a:xfrm>
              <a:off x="6624358" y="3659009"/>
              <a:ext cx="1245675" cy="4001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W(A);</a:t>
              </a:r>
            </a:p>
          </p:txBody>
        </p:sp>
        <p:sp>
          <p:nvSpPr>
            <p:cNvPr id="18" name="Rectangle 39">
              <a:extLst>
                <a:ext uri="{FF2B5EF4-FFF2-40B4-BE49-F238E27FC236}">
                  <a16:creationId xmlns:a16="http://schemas.microsoft.com/office/drawing/2014/main" id="{6674B952-F9E1-0442-BCF7-AA2DFB0DC2DE}"/>
                </a:ext>
              </a:extLst>
            </p:cNvPr>
            <p:cNvSpPr/>
            <p:nvPr/>
          </p:nvSpPr>
          <p:spPr>
            <a:xfrm>
              <a:off x="6624358" y="4121017"/>
              <a:ext cx="1231450" cy="348996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Commit</a:t>
              </a:r>
            </a:p>
          </p:txBody>
        </p:sp>
      </p:grpSp>
      <p:cxnSp>
        <p:nvCxnSpPr>
          <p:cNvPr id="23" name="Straight Arrow Connector 46">
            <a:extLst>
              <a:ext uri="{FF2B5EF4-FFF2-40B4-BE49-F238E27FC236}">
                <a16:creationId xmlns:a16="http://schemas.microsoft.com/office/drawing/2014/main" id="{D456EAEF-7E56-C848-91A6-3CE48088D934}"/>
              </a:ext>
            </a:extLst>
          </p:cNvPr>
          <p:cNvCxnSpPr>
            <a:stCxn id="9" idx="3"/>
            <a:endCxn id="17" idx="1"/>
          </p:cNvCxnSpPr>
          <p:nvPr/>
        </p:nvCxnSpPr>
        <p:spPr>
          <a:xfrm>
            <a:off x="4535263" y="3895770"/>
            <a:ext cx="734444" cy="304027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7">
            <a:extLst>
              <a:ext uri="{FF2B5EF4-FFF2-40B4-BE49-F238E27FC236}">
                <a16:creationId xmlns:a16="http://schemas.microsoft.com/office/drawing/2014/main" id="{F474895B-CAC0-AB4C-93B7-EDFFDE77E495}"/>
              </a:ext>
            </a:extLst>
          </p:cNvPr>
          <p:cNvSpPr txBox="1"/>
          <p:nvPr/>
        </p:nvSpPr>
        <p:spPr>
          <a:xfrm>
            <a:off x="101601" y="3525664"/>
            <a:ext cx="30302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cycle is formed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 only allows serialized execution of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T2, T1</a:t>
            </a: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is not able to recognize serialized execution of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T1, T2.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 is falsely aborted</a:t>
            </a:r>
          </a:p>
        </p:txBody>
      </p:sp>
      <p:sp>
        <p:nvSpPr>
          <p:cNvPr id="25" name="TextBox 48">
            <a:extLst>
              <a:ext uri="{FF2B5EF4-FFF2-40B4-BE49-F238E27FC236}">
                <a16:creationId xmlns:a16="http://schemas.microsoft.com/office/drawing/2014/main" id="{06BF7E60-9A96-E544-817B-E5F0359B0B91}"/>
              </a:ext>
            </a:extLst>
          </p:cNvPr>
          <p:cNvSpPr txBox="1"/>
          <p:nvPr/>
        </p:nvSpPr>
        <p:spPr>
          <a:xfrm>
            <a:off x="4741676" y="3725318"/>
            <a:ext cx="5147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5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3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7BC4D-1E6C-864D-83D5-4E64E0F8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OCC's Problem: False Aborts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E0C4A4-8BFE-9C4A-8697-14DAB93AD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Some transactions aborted by OCC could have been allowed to commit without causing an </a:t>
            </a:r>
            <a:r>
              <a:rPr lang="en-US" altLang="zh-CN" dirty="0" err="1"/>
              <a:t>unserializable</a:t>
            </a:r>
            <a:r>
              <a:rPr lang="en-US" altLang="zh-CN" dirty="0"/>
              <a:t> schedule</a:t>
            </a:r>
          </a:p>
          <a:p>
            <a:r>
              <a:rPr kumimoji="1" lang="en-US" altLang="zh-CN" dirty="0"/>
              <a:t>Especially for TXs with a lot of reads</a:t>
            </a:r>
          </a:p>
          <a:p>
            <a:pPr lvl="1"/>
            <a:r>
              <a:rPr kumimoji="1" lang="en-US" altLang="zh-CN" dirty="0"/>
              <a:t>E.g., read a lot of items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easier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abort</a:t>
            </a:r>
          </a:p>
          <a:p>
            <a:pPr lvl="1"/>
            <a:r>
              <a:rPr kumimoji="1" lang="en-US" altLang="zh-CN" dirty="0"/>
              <a:t>May abort </a:t>
            </a:r>
            <a:r>
              <a:rPr kumimoji="1" lang="en-US" altLang="zh-CN" i="1" dirty="0"/>
              <a:t>even under low-contention </a:t>
            </a:r>
            <a:endParaRPr kumimoji="1" lang="zh-CN" altLang="en-US" i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05CD5E-A05A-3F43-A13A-F8D1092E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294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0EA94-1763-0D45-A876-29AE509A4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OCC’s Problem: </a:t>
            </a:r>
            <a:r>
              <a:rPr kumimoji="1" lang="en-US" altLang="zh-CN" dirty="0" err="1"/>
              <a:t>livelock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9D04BC-1C13-7345-BA59-4DBBC1BBE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Under high contention, OCC may continuously abort </a:t>
            </a:r>
          </a:p>
          <a:p>
            <a:pPr lvl="1"/>
            <a:r>
              <a:rPr kumimoji="1" lang="en-US" altLang="zh-CN" dirty="0"/>
              <a:t>Especially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read/write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</a:p>
          <a:p>
            <a:pPr lvl="1"/>
            <a:r>
              <a:rPr kumimoji="1" lang="en-US" altLang="zh-CN" dirty="0"/>
              <a:t>Transaction is executing, but no progress!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5F20C2-0941-384D-A0BC-DEDEA311D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5065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2DAD5D-2DAC-274F-9C7C-6CBA894A5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2PL vs. OCC: in a nutshell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3398E3-7839-8848-A8D1-0AD224924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25BEFB97-657B-D743-BC11-11C767FF0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87277"/>
            <a:ext cx="6021260" cy="351167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B00C0DB-111D-1A4D-880D-6ABA83AEB08B}"/>
              </a:ext>
            </a:extLst>
          </p:cNvPr>
          <p:cNvSpPr txBox="1"/>
          <p:nvPr/>
        </p:nvSpPr>
        <p:spPr>
          <a:xfrm>
            <a:off x="0" y="5264431"/>
            <a:ext cx="12161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Source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Extracting More Concurrency from Distributed Transactions  [OSDI'14]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96992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2353444"/>
            <a:ext cx="74866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OCC and hardware transactional memory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61292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8C73C-D695-AE4D-AE8F-276AD3D4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kern="0" dirty="0"/>
              <a:t>Hardware Transactional Memory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BB13C5-A348-F940-AB99-7AFFAD10E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A new CPU feature for writing concurrent programs </a:t>
            </a:r>
          </a:p>
          <a:p>
            <a:pPr>
              <a:spcAft>
                <a:spcPts val="1200"/>
              </a:spcAft>
            </a:pPr>
            <a:r>
              <a:rPr kumimoji="1" lang="en-US" altLang="zh-CN" dirty="0"/>
              <a:t>CPU guarantees the before-or-after atomicity of memory reads/writes</a:t>
            </a:r>
          </a:p>
          <a:p>
            <a:pPr lvl="1">
              <a:spcBef>
                <a:spcPts val="0"/>
              </a:spcBef>
            </a:pPr>
            <a:r>
              <a:rPr kumimoji="1" lang="en-US" altLang="zh-CN" dirty="0"/>
              <a:t>i.e., no race conditions &amp; no need for 2PL &amp; (Software-implemented) OCC!</a:t>
            </a:r>
          </a:p>
          <a:p>
            <a:r>
              <a:rPr kumimoji="1" lang="en-US" altLang="zh-CN" dirty="0"/>
              <a:t>Intel supports HTM named as RTM</a:t>
            </a:r>
          </a:p>
          <a:p>
            <a:pPr lvl="1"/>
            <a:r>
              <a:rPr kumimoji="1" lang="en-US" altLang="zh-CN" dirty="0"/>
              <a:t>Restricted Transactional Memory</a:t>
            </a:r>
          </a:p>
          <a:p>
            <a:pPr lvl="1"/>
            <a:r>
              <a:rPr kumimoji="1" lang="en-US" altLang="zh-CN" dirty="0"/>
              <a:t>First released in Haswell processor</a:t>
            </a:r>
          </a:p>
          <a:p>
            <a:r>
              <a:rPr kumimoji="1" lang="en-US" altLang="zh-CN" dirty="0"/>
              <a:t>Other implementations still exist </a:t>
            </a:r>
          </a:p>
          <a:p>
            <a:pPr lvl="1"/>
            <a:r>
              <a:rPr lang="en" altLang="zh-CN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E.g., ARM Transactional Memory Extension (TME</a:t>
            </a:r>
            <a:r>
              <a:rPr kumimoji="1" lang="en-US" altLang="zh-CN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204AB0-8011-DB4E-9EEE-FE218BF00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pic>
        <p:nvPicPr>
          <p:cNvPr id="5" name="图片 4" descr="蓝色的卡通人物&#10;&#10;中度可信度描述已自动生成">
            <a:extLst>
              <a:ext uri="{FF2B5EF4-FFF2-40B4-BE49-F238E27FC236}">
                <a16:creationId xmlns:a16="http://schemas.microsoft.com/office/drawing/2014/main" id="{E7B758BE-45A2-1845-B4B8-6CB5D7D1A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641476"/>
            <a:ext cx="933450" cy="18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250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7901D9-38DE-BC49-819F-C9CBDBBAD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Does RTM</a:t>
            </a:r>
            <a:r>
              <a:rPr kumimoji="1" lang="en-US" altLang="zh-CN" baseline="30000" dirty="0"/>
              <a:t>[*]</a:t>
            </a:r>
            <a:r>
              <a:rPr kumimoji="1" lang="en-US" altLang="zh-CN" dirty="0"/>
              <a:t> solve all the problem?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805D17-01C8-624B-85C9-27DB9336E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Restricted </a:t>
            </a:r>
            <a:r>
              <a:rPr kumimoji="1" lang="en-US" altLang="zh-CN" dirty="0">
                <a:solidFill>
                  <a:srgbClr val="C00000"/>
                </a:solidFill>
              </a:rPr>
              <a:t>transactional memory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EA1265-1DA1-9940-81E9-453AFE907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04307B7-893F-4A41-AC09-37CF70F207A7}"/>
              </a:ext>
            </a:extLst>
          </p:cNvPr>
          <p:cNvSpPr/>
          <p:nvPr/>
        </p:nvSpPr>
        <p:spPr>
          <a:xfrm>
            <a:off x="0" y="5438001"/>
            <a:ext cx="60475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0" dirty="0">
                <a:latin typeface="+mj-lt"/>
              </a:rPr>
              <a:t>* Since we focus on RTM in this lecture, we will use RTM and HTM interchangeably. </a:t>
            </a:r>
            <a:endParaRPr lang="zh-CN" altLang="en-US" sz="1200" b="0" dirty="0">
              <a:latin typeface="+mj-lt"/>
            </a:endParaRPr>
          </a:p>
        </p:txBody>
      </p:sp>
      <p:pic>
        <p:nvPicPr>
          <p:cNvPr id="6" name="内容占位符 9" descr="图形用户界面&#10;&#10;中度可信度描述已自动生成">
            <a:extLst>
              <a:ext uri="{FF2B5EF4-FFF2-40B4-BE49-F238E27FC236}">
                <a16:creationId xmlns:a16="http://schemas.microsoft.com/office/drawing/2014/main" id="{C64802C5-0598-F145-9B35-82EA376F0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285542"/>
            <a:ext cx="4284546" cy="297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841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4F62C1-3079-E946-AE19-6C60955C5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little introduction to RTM’s ISA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E76493-A38E-8A4F-9BB1-A3589FFBF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ISA support for transactional memory </a:t>
            </a:r>
          </a:p>
          <a:p>
            <a:r>
              <a:rPr kumimoji="1" lang="en-US" altLang="zh-CN" dirty="0"/>
              <a:t>Recall: Writing with TX is straightforward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mark when a TX starts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commit the TX</a:t>
            </a:r>
          </a:p>
          <a:p>
            <a:r>
              <a:rPr kumimoji="1" lang="en-US" altLang="zh-CN" dirty="0"/>
              <a:t>In RTM, the concept is similar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(using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instructions)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 dirty="0"/>
              <a:t> to mark an RTM execution start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xend</a:t>
            </a:r>
            <a:r>
              <a:rPr kumimoji="1" lang="en-US" altLang="zh-CN" dirty="0"/>
              <a:t> to mark an RTM end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630DFC-ABE1-184A-9283-B45D24349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2790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D321F8-C312-CC42-BFE6-5FB3C63D8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Programming with RTM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C6062B-1621-1543-9967-4EA57F621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transaction starts successfully</a:t>
            </a:r>
          </a:p>
          <a:p>
            <a:pPr lvl="1"/>
            <a:r>
              <a:rPr kumimoji="1" lang="en-US" altLang="zh-CN" dirty="0"/>
              <a:t>Do work protected by RTM, and then try to commit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Fallback routine to handle abort event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If abort, system rollback to </a:t>
            </a:r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 dirty="0">
                <a:solidFill>
                  <a:schemeClr val="accent6"/>
                </a:solidFill>
              </a:rPr>
              <a:t>, return an abort code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Manually abort inside a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5786B3-435D-7E43-95A4-2EB1F049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9E0EE53B-E0BF-C247-87D9-AD4E2D39E1F1}"/>
              </a:ext>
            </a:extLst>
          </p:cNvPr>
          <p:cNvGrpSpPr/>
          <p:nvPr/>
        </p:nvGrpSpPr>
        <p:grpSpPr>
          <a:xfrm>
            <a:off x="2388753" y="3508011"/>
            <a:ext cx="3615393" cy="2229809"/>
            <a:chOff x="1327250" y="1671427"/>
            <a:chExt cx="4338472" cy="2675771"/>
          </a:xfrm>
        </p:grpSpPr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CC268FB5-114B-684B-897E-42A05AAD3D65}"/>
                </a:ext>
              </a:extLst>
            </p:cNvPr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1701E89B-6A87-864A-92AA-E33DAEEE683C}"/>
                </a:ext>
              </a:extLst>
            </p:cNvPr>
            <p:cNvSpPr/>
            <p:nvPr/>
          </p:nvSpPr>
          <p:spPr>
            <a:xfrm>
              <a:off x="1475914" y="1804424"/>
              <a:ext cx="4092122" cy="2542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67" b="1" dirty="0">
                  <a:latin typeface="Candara"/>
                  <a:cs typeface="Candara"/>
                </a:rPr>
                <a:t>if</a:t>
              </a:r>
              <a:r>
                <a:rPr lang="en-US" altLang="zh-CN" sz="1667" dirty="0"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FF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1667" dirty="0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1667" dirty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1667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</a:p>
            <a:p>
              <a:r>
                <a:rPr lang="en-US" altLang="zh-CN" sz="1667" dirty="0">
                  <a:solidFill>
                    <a:srgbClr val="D9D9D9"/>
                  </a:solidFill>
                  <a:latin typeface="Candara"/>
                  <a:cs typeface="Candara"/>
                </a:rPr>
                <a:t>    </a:t>
              </a:r>
              <a:r>
                <a:rPr lang="zh-CN" altLang="en-US" sz="1667" b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b="1" i="1" dirty="0">
                  <a:solidFill>
                    <a:srgbClr val="D9D9D9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_</a:t>
              </a:r>
              <a:r>
                <a:rPr lang="en-US" altLang="zh-CN" sz="1667" i="1" dirty="0" err="1">
                  <a:solidFill>
                    <a:srgbClr val="D9D9D9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critical code</a:t>
              </a:r>
            </a:p>
            <a:p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   </a:t>
              </a:r>
              <a:r>
                <a:rPr lang="zh-CN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FF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1667" b="1" i="1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else</a:t>
              </a:r>
            </a:p>
            <a:p>
              <a:r>
                <a:rPr lang="zh-CN" altLang="zh-CN" sz="1667" i="1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1667" i="1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1667" i="1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routine</a:t>
              </a:r>
              <a:endParaRPr lang="en-US" altLang="zh-CN" sz="1667" dirty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endParaRPr>
            </a:p>
            <a:p>
              <a:endParaRPr lang="en-US" altLang="zh-CN" sz="1500" dirty="0">
                <a:latin typeface="Candara"/>
                <a:cs typeface="Candar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43958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D321F8-C312-CC42-BFE6-5FB3C63D8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Programming with RTM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C6062B-1621-1543-9967-4EA57F621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3771636"/>
          </a:xfrm>
        </p:spPr>
        <p:txBody>
          <a:bodyPr/>
          <a:lstStyle/>
          <a:p>
            <a:r>
              <a:rPr kumimoji="1" lang="en-US" altLang="zh-CN" dirty="0"/>
              <a:t>If transaction starts successfully</a:t>
            </a:r>
          </a:p>
          <a:p>
            <a:pPr lvl="1"/>
            <a:r>
              <a:rPr kumimoji="1" lang="en-US" altLang="zh-CN" dirty="0"/>
              <a:t>Do work protected by RTM, and then try to commit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Fallback routine to handle abort event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If abort, CPU </a:t>
            </a:r>
            <a:r>
              <a:rPr kumimoji="1" lang="en-US" altLang="zh-CN" u="sng" dirty="0">
                <a:solidFill>
                  <a:schemeClr val="tx1"/>
                </a:solidFill>
              </a:rPr>
              <a:t>rollbacks</a:t>
            </a:r>
            <a:r>
              <a:rPr kumimoji="1" lang="en-US" altLang="zh-CN" dirty="0">
                <a:solidFill>
                  <a:schemeClr val="tx1"/>
                </a:solidFill>
              </a:rPr>
              <a:t> to line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 dirty="0">
                <a:solidFill>
                  <a:schemeClr val="tx1"/>
                </a:solidFill>
              </a:rPr>
              <a:t>, return an </a:t>
            </a:r>
            <a:r>
              <a:rPr kumimoji="1" lang="en-US" altLang="zh-CN" u="sng" dirty="0">
                <a:solidFill>
                  <a:schemeClr val="tx1"/>
                </a:solidFill>
              </a:rPr>
              <a:t>abort code</a:t>
            </a:r>
            <a:r>
              <a:rPr kumimoji="1" lang="en-US" altLang="zh-CN" dirty="0">
                <a:solidFill>
                  <a:schemeClr val="tx1"/>
                </a:solidFill>
              </a:rPr>
              <a:t>,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</a:rPr>
              <a:t>goto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fallback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Manually abort inside a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5786B3-435D-7E43-95A4-2EB1F049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9667628C-853D-7544-90B9-494D8266EB67}"/>
              </a:ext>
            </a:extLst>
          </p:cNvPr>
          <p:cNvGrpSpPr/>
          <p:nvPr/>
        </p:nvGrpSpPr>
        <p:grpSpPr>
          <a:xfrm>
            <a:off x="2388753" y="3508011"/>
            <a:ext cx="3615393" cy="2229809"/>
            <a:chOff x="1327250" y="1671427"/>
            <a:chExt cx="4338472" cy="267577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A952C65-17A9-0844-A585-2F018B750DCF}"/>
                </a:ext>
              </a:extLst>
            </p:cNvPr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DB3E19-5D79-894D-8DCD-16BCBDAC7CA2}"/>
                </a:ext>
              </a:extLst>
            </p:cNvPr>
            <p:cNvSpPr/>
            <p:nvPr/>
          </p:nvSpPr>
          <p:spPr>
            <a:xfrm>
              <a:off x="1475914" y="1804424"/>
              <a:ext cx="4092122" cy="2542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67" b="1" dirty="0">
                  <a:latin typeface="Candara"/>
                  <a:cs typeface="Candara"/>
                </a:rPr>
                <a:t>if</a:t>
              </a:r>
              <a:r>
                <a:rPr lang="en-US" altLang="zh-CN" sz="1667" dirty="0"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00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1667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1667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</a:p>
            <a:p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   </a:t>
              </a:r>
              <a:r>
                <a:rPr lang="en-US" altLang="zh-CN" sz="1667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b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b="1" i="1" dirty="0">
                  <a:solidFill>
                    <a:srgbClr val="D9D9D9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_</a:t>
              </a:r>
              <a:r>
                <a:rPr lang="en-US" altLang="zh-CN" sz="1667" i="1" dirty="0" err="1">
                  <a:solidFill>
                    <a:srgbClr val="D9D9D9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critical code (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access x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)</a:t>
              </a:r>
            </a:p>
            <a:p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   </a:t>
              </a:r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00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1667" b="1" i="1" dirty="0">
                  <a:latin typeface="Candara"/>
                  <a:cs typeface="Candara"/>
                </a:rPr>
                <a:t>else</a:t>
              </a:r>
            </a:p>
            <a:p>
              <a:r>
                <a:rPr lang="zh-CN" altLang="zh-CN" sz="1667" i="1" dirty="0"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latin typeface="Candara"/>
                  <a:cs typeface="Candara"/>
                </a:rPr>
                <a:t>  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1667" i="1" dirty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routine</a:t>
              </a:r>
              <a:endParaRPr lang="en-US" altLang="zh-CN" sz="1667" dirty="0">
                <a:solidFill>
                  <a:srgbClr val="FF0000"/>
                </a:solidFill>
                <a:latin typeface="Candara"/>
                <a:cs typeface="Candara"/>
              </a:endParaRPr>
            </a:p>
            <a:p>
              <a:endParaRPr lang="en-US" altLang="zh-CN" sz="1500" dirty="0">
                <a:latin typeface="Candara"/>
                <a:cs typeface="Candara"/>
              </a:endParaRPr>
            </a:p>
          </p:txBody>
        </p:sp>
      </p:grpSp>
      <p:grpSp>
        <p:nvGrpSpPr>
          <p:cNvPr id="11" name="Group 15">
            <a:extLst>
              <a:ext uri="{FF2B5EF4-FFF2-40B4-BE49-F238E27FC236}">
                <a16:creationId xmlns:a16="http://schemas.microsoft.com/office/drawing/2014/main" id="{8CA49B4D-0EF2-884F-B8D7-404C9235DF4E}"/>
              </a:ext>
            </a:extLst>
          </p:cNvPr>
          <p:cNvGrpSpPr/>
          <p:nvPr/>
        </p:nvGrpSpPr>
        <p:grpSpPr>
          <a:xfrm>
            <a:off x="6406444" y="3949916"/>
            <a:ext cx="1312189" cy="1634144"/>
            <a:chOff x="1327250" y="1671428"/>
            <a:chExt cx="4338472" cy="2494081"/>
          </a:xfrm>
        </p:grpSpPr>
        <p:sp>
          <p:nvSpPr>
            <p:cNvPr id="12" name="Rectangle 17">
              <a:extLst>
                <a:ext uri="{FF2B5EF4-FFF2-40B4-BE49-F238E27FC236}">
                  <a16:creationId xmlns:a16="http://schemas.microsoft.com/office/drawing/2014/main" id="{727CB16B-24F5-6346-8A42-19189301C4EB}"/>
                </a:ext>
              </a:extLst>
            </p:cNvPr>
            <p:cNvSpPr/>
            <p:nvPr/>
          </p:nvSpPr>
          <p:spPr>
            <a:xfrm>
              <a:off x="1327250" y="1671428"/>
              <a:ext cx="4338472" cy="2494081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3" name="Rectangle 18">
              <a:extLst>
                <a:ext uri="{FF2B5EF4-FFF2-40B4-BE49-F238E27FC236}">
                  <a16:creationId xmlns:a16="http://schemas.microsoft.com/office/drawing/2014/main" id="{7448840A-65A9-4C4E-9A58-C9BE7699B217}"/>
                </a:ext>
              </a:extLst>
            </p:cNvPr>
            <p:cNvSpPr/>
            <p:nvPr/>
          </p:nvSpPr>
          <p:spPr>
            <a:xfrm>
              <a:off x="1475914" y="1804424"/>
              <a:ext cx="4092121" cy="610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>
                  <a:latin typeface="Candara"/>
                  <a:cs typeface="Candara"/>
                </a:rPr>
                <a:t>x = 1</a:t>
              </a:r>
              <a:endParaRPr lang="en-US" altLang="zh-CN" sz="1667">
                <a:latin typeface="Candara"/>
                <a:cs typeface="Candara"/>
              </a:endParaRPr>
            </a:p>
          </p:txBody>
        </p:sp>
      </p:grpSp>
      <p:sp>
        <p:nvSpPr>
          <p:cNvPr id="14" name="Rectangle 19">
            <a:extLst>
              <a:ext uri="{FF2B5EF4-FFF2-40B4-BE49-F238E27FC236}">
                <a16:creationId xmlns:a16="http://schemas.microsoft.com/office/drawing/2014/main" id="{EE4671BD-82DC-0447-BF1E-71FE397D6A63}"/>
              </a:ext>
            </a:extLst>
          </p:cNvPr>
          <p:cNvSpPr/>
          <p:nvPr/>
        </p:nvSpPr>
        <p:spPr>
          <a:xfrm>
            <a:off x="6265333" y="3555832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>
                <a:latin typeface="Candara"/>
                <a:cs typeface="Candara"/>
              </a:rPr>
              <a:t>Another process</a:t>
            </a:r>
            <a:endParaRPr lang="en-US" altLang="zh-CN" sz="150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98389731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D321F8-C312-CC42-BFE6-5FB3C63D8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Programming with RTM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C6062B-1621-1543-9967-4EA57F621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3771636"/>
          </a:xfrm>
        </p:spPr>
        <p:txBody>
          <a:bodyPr/>
          <a:lstStyle/>
          <a:p>
            <a:r>
              <a:rPr kumimoji="1" lang="en-US" altLang="zh-CN" dirty="0"/>
              <a:t>If transaction starts successfully</a:t>
            </a:r>
          </a:p>
          <a:p>
            <a:pPr lvl="1"/>
            <a:r>
              <a:rPr kumimoji="1" lang="en-US" altLang="zh-CN" dirty="0"/>
              <a:t>Do work protected by RTM, and then try to commit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Fallback routine to handle abort event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If abort, CPU </a:t>
            </a:r>
            <a:r>
              <a:rPr kumimoji="1" lang="en-US" altLang="zh-CN" u="sng" dirty="0">
                <a:solidFill>
                  <a:schemeClr val="tx1"/>
                </a:solidFill>
              </a:rPr>
              <a:t>rollbacks</a:t>
            </a:r>
            <a:r>
              <a:rPr kumimoji="1" lang="en-US" altLang="zh-CN" dirty="0">
                <a:solidFill>
                  <a:schemeClr val="tx1"/>
                </a:solidFill>
              </a:rPr>
              <a:t> to line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 dirty="0">
                <a:solidFill>
                  <a:schemeClr val="tx1"/>
                </a:solidFill>
              </a:rPr>
              <a:t>, return an </a:t>
            </a:r>
            <a:r>
              <a:rPr kumimoji="1" lang="en-US" altLang="zh-CN" u="sng" dirty="0">
                <a:solidFill>
                  <a:schemeClr val="tx1"/>
                </a:solidFill>
              </a:rPr>
              <a:t>abort code</a:t>
            </a:r>
            <a:r>
              <a:rPr kumimoji="1" lang="en-US" altLang="zh-CN" dirty="0">
                <a:solidFill>
                  <a:schemeClr val="tx1"/>
                </a:solidFill>
              </a:rPr>
              <a:t>,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</a:rPr>
              <a:t>goto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fallback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Manually abort inside a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5786B3-435D-7E43-95A4-2EB1F049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DF050D26-14C7-2C47-B22C-5B756E1B89C3}"/>
              </a:ext>
            </a:extLst>
          </p:cNvPr>
          <p:cNvGrpSpPr/>
          <p:nvPr/>
        </p:nvGrpSpPr>
        <p:grpSpPr>
          <a:xfrm>
            <a:off x="2388753" y="3508011"/>
            <a:ext cx="3615393" cy="2229809"/>
            <a:chOff x="1327250" y="1671427"/>
            <a:chExt cx="4338472" cy="2675771"/>
          </a:xfrm>
        </p:grpSpPr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26511048-44E7-AA4D-AA7E-9D3A2E6B9592}"/>
                </a:ext>
              </a:extLst>
            </p:cNvPr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3F157BBB-1FF1-994F-947D-4455D6694F69}"/>
                </a:ext>
              </a:extLst>
            </p:cNvPr>
            <p:cNvSpPr/>
            <p:nvPr/>
          </p:nvSpPr>
          <p:spPr>
            <a:xfrm>
              <a:off x="1475914" y="1804424"/>
              <a:ext cx="4092122" cy="2542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67" b="1" dirty="0">
                  <a:latin typeface="Candara"/>
                  <a:cs typeface="Candara"/>
                </a:rPr>
                <a:t>if</a:t>
              </a:r>
              <a:r>
                <a:rPr lang="en-US" altLang="zh-CN" sz="1667" dirty="0"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00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1667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1667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</a:p>
            <a:p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    </a:t>
              </a:r>
              <a:r>
                <a:rPr lang="zh-CN" altLang="en-US" sz="1667" b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b="1" i="1" dirty="0">
                  <a:solidFill>
                    <a:srgbClr val="000000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FF0000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critical code</a:t>
              </a:r>
            </a:p>
            <a:p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   </a:t>
              </a:r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00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1667" b="1" i="1" dirty="0">
                  <a:latin typeface="Candara"/>
                  <a:cs typeface="Candara"/>
                </a:rPr>
                <a:t>else</a:t>
              </a:r>
            </a:p>
            <a:p>
              <a:r>
                <a:rPr lang="zh-CN" altLang="zh-CN" sz="1667" i="1" dirty="0"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latin typeface="Candara"/>
                  <a:cs typeface="Candara"/>
                </a:rPr>
                <a:t>  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1667" i="1" dirty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routine</a:t>
              </a:r>
              <a:endParaRPr lang="en-US" altLang="zh-CN" sz="1667" dirty="0">
                <a:solidFill>
                  <a:srgbClr val="FF0000"/>
                </a:solidFill>
                <a:latin typeface="Candara"/>
                <a:cs typeface="Candara"/>
              </a:endParaRPr>
            </a:p>
            <a:p>
              <a:endParaRPr lang="en-US" altLang="zh-CN" sz="1500" dirty="0">
                <a:latin typeface="Candara"/>
                <a:cs typeface="Candar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65617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61C913-93B0-5E41-AEE0-B330981EC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handle aborts? Can we use simple retry?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A34A40-8270-CE4B-A377-AAC654922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RTM provides new instruction set</a:t>
            </a:r>
          </a:p>
          <a:p>
            <a:pPr lvl="1"/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xbegin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xend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xabort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kumimoji="1" lang="en-US" altLang="zh-CN" dirty="0"/>
              <a:t>Problem: RTM cannot guarantee success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4EC213-67F2-DA41-BC22-627066D3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BF9EC20-6A1E-EF4A-8936-A7B603011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857500"/>
            <a:ext cx="5472608" cy="254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448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5CCFBE-B4C2-7C41-A513-6197C9C0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Can we use simple retry?  No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F2F227-21B0-C94C-BE0B-EFCA8FC35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Problem: RTM cannot guarantee success </a:t>
            </a:r>
          </a:p>
          <a:p>
            <a:pPr lvl="1"/>
            <a:r>
              <a:rPr kumimoji="1" lang="en-US" altLang="zh-CN" dirty="0"/>
              <a:t>Similar to OCC, code in RTM can be frequently aborted due to conflicts</a:t>
            </a:r>
            <a:endParaRPr kumimoji="1" lang="en-US" altLang="zh-CN" kern="0" dirty="0"/>
          </a:p>
          <a:p>
            <a:r>
              <a:rPr lang="en-US" altLang="zh-CN" kern="0" dirty="0"/>
              <a:t>Must</a:t>
            </a:r>
            <a:r>
              <a:rPr lang="zh-CN" altLang="en-US" kern="0" dirty="0"/>
              <a:t> </a:t>
            </a:r>
            <a:r>
              <a:rPr lang="en-US" altLang="zh-CN" kern="0" dirty="0"/>
              <a:t>switch to </a:t>
            </a:r>
            <a:r>
              <a:rPr lang="en-US" altLang="zh-CN" kern="0" dirty="0">
                <a:solidFill>
                  <a:srgbClr val="C00000"/>
                </a:solidFill>
              </a:rPr>
              <a:t>a fallback path </a:t>
            </a:r>
            <a:r>
              <a:rPr lang="en-US" altLang="zh-CN" kern="0" dirty="0"/>
              <a:t>after </a:t>
            </a:r>
            <a:r>
              <a:rPr lang="en-US" altLang="zh-CN" i="1" kern="0" dirty="0"/>
              <a:t>some</a:t>
            </a:r>
            <a:r>
              <a:rPr lang="en-US" altLang="zh-CN" kern="0" dirty="0"/>
              <a:t> reties</a:t>
            </a:r>
            <a:r>
              <a:rPr lang="zh-CN" altLang="en-US" kern="0" dirty="0"/>
              <a:t> </a:t>
            </a:r>
            <a:r>
              <a:rPr lang="en-US" altLang="zh-CN" kern="0" dirty="0"/>
              <a:t>(e.g.,</a:t>
            </a:r>
            <a:r>
              <a:rPr lang="zh-CN" altLang="en-US" kern="0" dirty="0"/>
              <a:t> </a:t>
            </a:r>
            <a:r>
              <a:rPr lang="en-US" altLang="zh-CN" kern="0" dirty="0"/>
              <a:t>using</a:t>
            </a:r>
            <a:r>
              <a:rPr lang="zh-CN" altLang="en-US" kern="0" dirty="0"/>
              <a:t> </a:t>
            </a:r>
            <a:r>
              <a:rPr lang="en-US" altLang="zh-CN" kern="0" dirty="0"/>
              <a:t>a</a:t>
            </a:r>
            <a:r>
              <a:rPr lang="zh-CN" altLang="en-US" kern="0" dirty="0"/>
              <a:t> </a:t>
            </a:r>
            <a:r>
              <a:rPr lang="en-US" altLang="zh-CN" kern="0" dirty="0"/>
              <a:t>counter)</a:t>
            </a:r>
          </a:p>
          <a:p>
            <a:pPr lvl="1"/>
            <a:r>
              <a:rPr kumimoji="1" lang="en-US" altLang="zh-CN" kern="0" dirty="0"/>
              <a:t>E.g., degrade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to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use lock in the fallback path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(since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it's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not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in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a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transaction)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599D7-9873-594E-94C7-85027BF2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3490F598-9653-BF4A-B5C3-8CF168D06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700" y="3102148"/>
            <a:ext cx="5400600" cy="234694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EB25023-C564-1547-BDC1-2A649288A7DE}"/>
              </a:ext>
            </a:extLst>
          </p:cNvPr>
          <p:cNvSpPr txBox="1"/>
          <p:nvPr/>
        </p:nvSpPr>
        <p:spPr>
          <a:xfrm>
            <a:off x="5220072" y="3433564"/>
            <a:ext cx="38164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kern="0" dirty="0">
                <a:solidFill>
                  <a:schemeClr val="accent1"/>
                </a:solidFill>
              </a:rPr>
              <a:t>check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lock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status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to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avoid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conflict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with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fallback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handlers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on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other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CPU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837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17012-BD7A-6940-A162-D0EA5F33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Fun facts about the implementation of RTM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513CD2-FBDB-F246-BA0B-612292A22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benefits of RTM</a:t>
            </a:r>
          </a:p>
          <a:p>
            <a:pPr lvl="1"/>
            <a:r>
              <a:rPr kumimoji="1" lang="en-US" altLang="zh-CN" dirty="0"/>
              <a:t>Memory operations between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xbegin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&amp;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xend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>
                <a:cs typeface="Courier New" panose="02070309020205020404" pitchFamily="49" charset="0"/>
              </a:rPr>
              <a:t>satisfy ACI properties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HTM itself is inspired from transactions </a:t>
            </a:r>
          </a:p>
          <a:p>
            <a:r>
              <a:rPr kumimoji="1" lang="en-US" altLang="zh-CN" dirty="0">
                <a:cs typeface="Courier New" panose="02070309020205020404" pitchFamily="49" charset="0"/>
              </a:rPr>
              <a:t>Drawbacks</a:t>
            </a:r>
          </a:p>
          <a:p>
            <a:pPr lvl="1"/>
            <a:r>
              <a:rPr kumimoji="1" lang="en-US" altLang="zh-CN" dirty="0"/>
              <a:t>Cannot guarantee success</a:t>
            </a:r>
            <a:endParaRPr kumimoji="1" lang="en-US" altLang="zh-CN" dirty="0">
              <a:cs typeface="Courier New" panose="020703090202050204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66D7FA-0390-CF46-AFF1-5570D22D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06D7CC-2403-8F45-87B7-D58A9C50AF31}"/>
              </a:ext>
            </a:extLst>
          </p:cNvPr>
          <p:cNvSpPr/>
          <p:nvPr/>
        </p:nvSpPr>
        <p:spPr>
          <a:xfrm>
            <a:off x="3995936" y="2425452"/>
            <a:ext cx="2880320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Sounds familiar? </a:t>
            </a:r>
          </a:p>
        </p:txBody>
      </p:sp>
    </p:spTree>
    <p:extLst>
      <p:ext uri="{BB962C8B-B14F-4D97-AF65-F5344CB8AC3E}">
        <p14:creationId xmlns:p14="http://schemas.microsoft.com/office/powerpoint/2010/main" val="30994633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17012-BD7A-6940-A162-D0EA5F33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Fun facts about the implementation of RTM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513CD2-FBDB-F246-BA0B-612292A22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The benefits of RTM</a:t>
            </a:r>
          </a:p>
          <a:p>
            <a:pPr lvl="1"/>
            <a:r>
              <a:rPr kumimoji="1" lang="en-US" altLang="zh-CN" dirty="0"/>
              <a:t>Memory operations between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xbegin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&amp;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xend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>
                <a:cs typeface="Courier New" panose="02070309020205020404" pitchFamily="49" charset="0"/>
              </a:rPr>
              <a:t>satisfy ACI properties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HTM itself is inspired from transactions </a:t>
            </a:r>
          </a:p>
          <a:p>
            <a:r>
              <a:rPr kumimoji="1" lang="en-US" altLang="zh-CN" dirty="0">
                <a:cs typeface="Courier New" panose="02070309020205020404" pitchFamily="49" charset="0"/>
              </a:rPr>
              <a:t>Drawbacks</a:t>
            </a:r>
          </a:p>
          <a:p>
            <a:pPr lvl="1"/>
            <a:r>
              <a:rPr kumimoji="1" lang="en-US" altLang="zh-CN" dirty="0"/>
              <a:t>Cannot guarantee success</a:t>
            </a:r>
          </a:p>
          <a:p>
            <a:r>
              <a:rPr kumimoji="1" lang="en-US" altLang="zh-CN" dirty="0">
                <a:cs typeface="Courier New" panose="02070309020205020404" pitchFamily="49" charset="0"/>
              </a:rPr>
              <a:t>Intel implements RTM using OCC 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Use CPU cache to track the </a:t>
            </a:r>
            <a:r>
              <a:rPr kumimoji="1" lang="en-US" altLang="zh-CN" b="1" dirty="0">
                <a:solidFill>
                  <a:schemeClr val="accent1"/>
                </a:solidFill>
                <a:cs typeface="Courier New" panose="02070309020205020404" pitchFamily="49" charset="0"/>
              </a:rPr>
              <a:t>read/write sets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How to detect conflicts? Based on cache coherence protocols </a:t>
            </a:r>
          </a:p>
          <a:p>
            <a:pPr lvl="1"/>
            <a:r>
              <a:rPr kumimoji="1" lang="en-US" altLang="zh-CN" b="1" dirty="0">
                <a:cs typeface="Courier New" panose="02070309020205020404" pitchFamily="49" charset="0"/>
              </a:rPr>
              <a:t>Questions</a:t>
            </a:r>
            <a:r>
              <a:rPr kumimoji="1" lang="en-US" altLang="zh-CN" dirty="0">
                <a:cs typeface="Courier New" panose="02070309020205020404" pitchFamily="49" charset="0"/>
              </a:rPr>
              <a:t>: what are the other limits of using CPU cache to tack read/write sets?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66D7FA-0390-CF46-AFF1-5570D22D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pic>
        <p:nvPicPr>
          <p:cNvPr id="1026" name="Picture 2" descr="GT Explains: What is a CPU Cache, What Does it Do">
            <a:extLst>
              <a:ext uri="{FF2B5EF4-FFF2-40B4-BE49-F238E27FC236}">
                <a16:creationId xmlns:a16="http://schemas.microsoft.com/office/drawing/2014/main" id="{169CEA29-DF03-044B-A3D1-A6323FA5F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281436"/>
            <a:ext cx="2232248" cy="155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24950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44E9DE-9EF6-A840-AA59-DB83D6BA7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Another drawback of RTM: limited working set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6ECE1C-DE3C-734C-B320-E0F3F7FF3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Reason: CPU has limited cache size</a:t>
            </a:r>
          </a:p>
          <a:p>
            <a:r>
              <a:rPr kumimoji="1" lang="en-US" altLang="zh-CN" dirty="0"/>
              <a:t>How big is the RTM </a:t>
            </a:r>
            <a:r>
              <a:rPr kumimoji="1" lang="en-US" altLang="zh-CN" dirty="0">
                <a:solidFill>
                  <a:schemeClr val="accent1"/>
                </a:solidFill>
              </a:rPr>
              <a:t>read/write sets</a:t>
            </a:r>
            <a:r>
              <a:rPr kumimoji="1" lang="en-US" altLang="zh-CN" dirty="0"/>
              <a:t>? </a:t>
            </a:r>
          </a:p>
          <a:p>
            <a:pPr lvl="1"/>
            <a:r>
              <a:rPr kumimoji="1" lang="en-US" altLang="zh-CN" dirty="0"/>
              <a:t>Depends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 various factors</a:t>
            </a:r>
          </a:p>
          <a:p>
            <a:pPr lvl="2"/>
            <a:r>
              <a:rPr kumimoji="1" lang="en-US" altLang="zh-CN" dirty="0"/>
              <a:t>Hardware setup (e.g., CPU cache size)</a:t>
            </a:r>
          </a:p>
          <a:p>
            <a:pPr lvl="2"/>
            <a:r>
              <a:rPr kumimoji="1" lang="en-US" altLang="zh-CN" dirty="0"/>
              <a:t>Access pattern: read or write</a:t>
            </a:r>
          </a:p>
          <a:p>
            <a:pPr lvl="2"/>
            <a:r>
              <a:rPr kumimoji="1" lang="en-US" altLang="zh-CN" dirty="0"/>
              <a:t>L1 cache tracks 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writes</a:t>
            </a:r>
          </a:p>
          <a:p>
            <a:pPr lvl="2"/>
            <a:r>
              <a:rPr kumimoji="1" lang="en-US" altLang="zh-CN" dirty="0"/>
              <a:t>L2, or L3 to tracks 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reads</a:t>
            </a:r>
          </a:p>
          <a:p>
            <a:pPr lvl="2"/>
            <a:r>
              <a:rPr kumimoji="1" lang="en-US" altLang="zh-CN" dirty="0"/>
              <a:t>Why read 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 bigger? </a:t>
            </a:r>
          </a:p>
          <a:p>
            <a:pPr lvl="2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C1AB19-2416-DB40-90F2-958EAE4B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CB58CED-F791-4C45-9166-539AC8A14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712049"/>
            <a:ext cx="3471333" cy="24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8016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840F94-E57C-E043-B98F-BB80099F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long can an RTM program execute?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062BE6-6086-7148-BD1C-1BA41949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Not very long</a:t>
            </a:r>
          </a:p>
          <a:p>
            <a:pPr lvl="1"/>
            <a:r>
              <a:rPr kumimoji="1" lang="en-US" altLang="zh-CN" dirty="0"/>
              <a:t>The longer the execution, the higher the </a:t>
            </a:r>
            <a:r>
              <a:rPr lang="en-US" altLang="zh-CN" dirty="0"/>
              <a:t>probability a TX aborts </a:t>
            </a:r>
          </a:p>
          <a:p>
            <a:pPr lvl="1"/>
            <a:r>
              <a:rPr lang="en-US" altLang="zh-CN" dirty="0"/>
              <a:t>Affected by other facts, e.g., CPU interrupts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E7B786-A71F-E543-BEDE-15360675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E5AFDC8-33BA-A24D-B0EC-0A74315B8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857500"/>
            <a:ext cx="3562621" cy="241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705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23BBAA-BD1A-CBA2-4BF8-0744E2D6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HTM on transactions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04E97C-91ED-5868-EBAB-6197A2332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Naïve: using HTM to execute the in-memory transaction </a:t>
            </a:r>
          </a:p>
          <a:p>
            <a:pPr lvl="1"/>
            <a:r>
              <a:rPr kumimoji="1" lang="en-US" altLang="zh-CN" dirty="0" err="1"/>
              <a:t>Smallbank</a:t>
            </a:r>
            <a:r>
              <a:rPr kumimoji="1" lang="en-US" altLang="zh-CN" dirty="0"/>
              <a:t>: transfer &amp;. Audit </a:t>
            </a:r>
          </a:p>
          <a:p>
            <a:pPr lvl="1"/>
            <a:r>
              <a:rPr kumimoji="1" lang="en-US" altLang="zh-CN" dirty="0"/>
              <a:t>TPC-C: much complex, insert 10+ orders and update 10+ stocks</a:t>
            </a:r>
          </a:p>
          <a:p>
            <a:r>
              <a:rPr kumimoji="1" lang="en-US" altLang="zh-CN" dirty="0"/>
              <a:t>Silo@SOSP’13: the fastest in-memory OCC implementation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AA9A95-02FB-05A2-7039-C5881878E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8E89D6F-BB56-4F42-6342-0BDCF4A7B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3028573"/>
            <a:ext cx="3579440" cy="249992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8ED1023-4C76-1DD0-51D2-8699FB45F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731" y="3045390"/>
            <a:ext cx="3483230" cy="243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938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2CD86E-A62B-C541-ACB0-06165A766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RTM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3069E4-41B0-0041-B0C7-1B2774DD3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Hardware support for transactional memory</a:t>
            </a:r>
          </a:p>
          <a:p>
            <a:pPr lvl="1"/>
            <a:r>
              <a:rPr kumimoji="1" lang="en-US" altLang="zh-CN" dirty="0"/>
              <a:t>Easy programming model for the programmer (no need to wrap transaction in read/write API of the transaction) </a:t>
            </a:r>
          </a:p>
          <a:p>
            <a:pPr lvl="2"/>
            <a:r>
              <a:rPr kumimoji="1" lang="en-US" altLang="zh-CN" dirty="0"/>
              <a:t>As long as the programmer do the in-memory computations, e.g., in-memory database</a:t>
            </a:r>
          </a:p>
          <a:p>
            <a:pPr lvl="1"/>
            <a:r>
              <a:rPr kumimoji="1" lang="en-US" altLang="zh-CN" dirty="0"/>
              <a:t>Good performance if using properly</a:t>
            </a:r>
          </a:p>
          <a:p>
            <a:pPr lvl="2"/>
            <a:r>
              <a:rPr kumimoji="1" lang="en-US" altLang="zh-CN" dirty="0"/>
              <a:t>No need for locking &amp; atomic operations </a:t>
            </a:r>
          </a:p>
          <a:p>
            <a:pPr lvl="1"/>
            <a:r>
              <a:rPr kumimoji="1" lang="en-US" altLang="zh-CN" dirty="0"/>
              <a:t>However, the programmer should handle its pitfalls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59A1A0-299A-F84D-BE61-203E585E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23194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2353444"/>
            <a:ext cx="74866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Transactions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099462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widely used transaction (TX)s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F6BEF-2854-254B-9897-02E41887CED9}"/>
              </a:ext>
            </a:extLst>
          </p:cNvPr>
          <p:cNvSpPr/>
          <p:nvPr/>
        </p:nvSpPr>
        <p:spPr>
          <a:xfrm>
            <a:off x="5436635" y="122116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278B5DB-2464-304E-9FCD-58BAB7405918}"/>
              </a:ext>
            </a:extLst>
          </p:cNvPr>
          <p:cNvSpPr/>
          <p:nvPr/>
        </p:nvSpPr>
        <p:spPr>
          <a:xfrm>
            <a:off x="5851445" y="4298712"/>
            <a:ext cx="867548" cy="978939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DE474FA-AFA9-AF41-A13C-9C8D6B5C8960}"/>
              </a:ext>
            </a:extLst>
          </p:cNvPr>
          <p:cNvSpPr/>
          <p:nvPr/>
        </p:nvSpPr>
        <p:spPr>
          <a:xfrm>
            <a:off x="2621771" y="1186391"/>
            <a:ext cx="626769" cy="228296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E63E5423-FBB9-F645-AB68-2BDEBE3B5AE1}"/>
              </a:ext>
            </a:extLst>
          </p:cNvPr>
          <p:cNvSpPr/>
          <p:nvPr/>
        </p:nvSpPr>
        <p:spPr>
          <a:xfrm>
            <a:off x="2557520" y="1437927"/>
            <a:ext cx="28721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dirty="0">
                <a:solidFill>
                  <a:srgbClr val="000000"/>
                </a:solidFill>
              </a:rPr>
              <a:t>All can use TX to manager data!</a:t>
            </a:r>
          </a:p>
          <a:p>
            <a:pPr lvl="1"/>
            <a:r>
              <a:rPr kumimoji="1" lang="en-US" altLang="zh-CN" sz="2000" dirty="0">
                <a:solidFill>
                  <a:srgbClr val="000000"/>
                </a:solidFill>
              </a:rPr>
              <a:t>e.g., FS meta data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71709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DD0A69-8886-934D-AF5E-51B780BCE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widely used transaction (TX)s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1FE6CE-2146-A548-ABDC-E613EA9FD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022D7E9-7ADF-F14D-A667-231334A8EA23}"/>
              </a:ext>
            </a:extLst>
          </p:cNvPr>
          <p:cNvSpPr txBox="1"/>
          <p:nvPr/>
        </p:nvSpPr>
        <p:spPr>
          <a:xfrm>
            <a:off x="5188805" y="4124966"/>
            <a:ext cx="4663440" cy="128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if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item.count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&gt; 0: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</a:t>
            </a:r>
            <a:r>
              <a:rPr lang="en-US" altLang="zh-CN" sz="18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tem.count</a:t>
            </a:r>
            <a:r>
              <a:rPr lang="en-US" altLang="zh-CN" sz="18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-= 1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18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</a:t>
            </a:r>
            <a:r>
              <a:rPr lang="en-US" altLang="zh-CN" sz="18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Cart.add</a:t>
            </a:r>
            <a:r>
              <a:rPr lang="en-US" altLang="zh-CN" sz="18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(item)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DDD9AE-C33B-8343-B96E-304352C29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38033"/>
            <a:ext cx="4215560" cy="2554885"/>
          </a:xfrm>
          <a:prstGeom prst="rect">
            <a:avLst/>
          </a:prstGeom>
        </p:spPr>
      </p:pic>
      <p:sp>
        <p:nvSpPr>
          <p:cNvPr id="10" name="任意形状 9">
            <a:extLst>
              <a:ext uri="{FF2B5EF4-FFF2-40B4-BE49-F238E27FC236}">
                <a16:creationId xmlns:a16="http://schemas.microsoft.com/office/drawing/2014/main" id="{7438229F-973B-6741-AB49-C736BB9EDFEA}"/>
              </a:ext>
            </a:extLst>
          </p:cNvPr>
          <p:cNvSpPr/>
          <p:nvPr/>
        </p:nvSpPr>
        <p:spPr>
          <a:xfrm>
            <a:off x="3976021" y="3429628"/>
            <a:ext cx="1212784" cy="866052"/>
          </a:xfrm>
          <a:custGeom>
            <a:avLst/>
            <a:gdLst>
              <a:gd name="connsiteX0" fmla="*/ 0 w 1212784"/>
              <a:gd name="connsiteY0" fmla="*/ 0 h 866052"/>
              <a:gd name="connsiteX1" fmla="*/ 616017 w 1212784"/>
              <a:gd name="connsiteY1" fmla="*/ 231007 h 866052"/>
              <a:gd name="connsiteX2" fmla="*/ 481264 w 1212784"/>
              <a:gd name="connsiteY2" fmla="*/ 789272 h 866052"/>
              <a:gd name="connsiteX3" fmla="*/ 1212784 w 1212784"/>
              <a:gd name="connsiteY3" fmla="*/ 847023 h 866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784" h="866052">
                <a:moveTo>
                  <a:pt x="0" y="0"/>
                </a:moveTo>
                <a:cubicBezTo>
                  <a:pt x="267903" y="49731"/>
                  <a:pt x="535806" y="99462"/>
                  <a:pt x="616017" y="231007"/>
                </a:cubicBezTo>
                <a:cubicBezTo>
                  <a:pt x="696228" y="362552"/>
                  <a:pt x="381803" y="686603"/>
                  <a:pt x="481264" y="789272"/>
                </a:cubicBezTo>
                <a:cubicBezTo>
                  <a:pt x="580725" y="891941"/>
                  <a:pt x="896754" y="869482"/>
                  <a:pt x="1212784" y="84702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6FDF135-4809-104F-88F1-51F010DBF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870" y="3482874"/>
            <a:ext cx="394301" cy="39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788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1727C-F840-F74B-A96B-6075E789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Review: What is a transaction (TX)?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B4A09-49CE-F644-869D-4A888D1D0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An abstraction to manage the data</a:t>
            </a:r>
          </a:p>
          <a:p>
            <a:r>
              <a:rPr kumimoji="1" lang="en-US" altLang="zh-CN" dirty="0">
                <a:ea typeface="宋体" panose="02010600030101010101" pitchFamily="2" charset="-122"/>
              </a:rPr>
              <a:t>Data is also an abstract concept, can be arbitrary computing data. Concrete examples including: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Key-value store entries 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File system metadata (e.g., directory,, </a:t>
            </a:r>
            <a:r>
              <a:rPr kumimoji="1" lang="en-US" altLang="zh-CN" dirty="0" err="1">
                <a:ea typeface="宋体" panose="02010600030101010101" pitchFamily="2" charset="-122"/>
              </a:rPr>
              <a:t>inode</a:t>
            </a:r>
            <a:r>
              <a:rPr kumimoji="1" lang="en-US" altLang="zh-CN" dirty="0">
                <a:ea typeface="宋体" panose="02010600030101010101" pitchFamily="2" charset="-122"/>
              </a:rPr>
              <a:t>, </a:t>
            </a:r>
            <a:r>
              <a:rPr kumimoji="1" lang="en-US" altLang="zh-CN" dirty="0" err="1">
                <a:ea typeface="宋体" panose="02010600030101010101" pitchFamily="2" charset="-122"/>
              </a:rPr>
              <a:t>etc</a:t>
            </a:r>
            <a:r>
              <a:rPr kumimoji="1" lang="en-US" altLang="zh-CN" dirty="0">
                <a:ea typeface="宋体" panose="02010600030101010101" pitchFamily="2" charset="-122"/>
              </a:rPr>
              <a:t>)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Processor’s metadata (e.g., child processors)</a:t>
            </a:r>
          </a:p>
          <a:p>
            <a:r>
              <a:rPr kumimoji="1" lang="en-US" altLang="zh-CN" dirty="0"/>
              <a:t>Look like similar program, with data managed by the TX system, and extra mark to denote the start/end of a TX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D7565-879B-C14B-A5CE-B804947E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9903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F387E-8151-2642-852C-07D4E253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What a TX typically provide?  ACID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3E73F9-48FA-1A4E-96A9-2BA0AD6A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51875" cy="3771636"/>
          </a:xfrm>
        </p:spPr>
        <p:txBody>
          <a:bodyPr/>
          <a:lstStyle/>
          <a:p>
            <a:r>
              <a:rPr kumimoji="1" lang="en-US" altLang="zh-CN" b="0" dirty="0"/>
              <a:t>The program btw 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&amp;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} </a:t>
            </a:r>
            <a:r>
              <a:rPr kumimoji="1" lang="en-US" altLang="zh-CN" b="0" dirty="0"/>
              <a:t>has the following properties: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Atomicity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Consistency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Isolation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Durability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pic>
        <p:nvPicPr>
          <p:cNvPr id="5" name="Picture 2" descr="What Is Design for Reliability (DfR)? | Ansys Blog">
            <a:extLst>
              <a:ext uri="{FF2B5EF4-FFF2-40B4-BE49-F238E27FC236}">
                <a16:creationId xmlns:a16="http://schemas.microsoft.com/office/drawing/2014/main" id="{48B69CC8-D2C8-1C48-BEEB-3FF27F16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57104"/>
            <a:ext cx="2602632" cy="17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93F7819-7B94-C843-BB53-0B831A73DC38}"/>
              </a:ext>
            </a:extLst>
          </p:cNvPr>
          <p:cNvSpPr/>
          <p:nvPr/>
        </p:nvSpPr>
        <p:spPr>
          <a:xfrm>
            <a:off x="4278480" y="1869526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5DC6C51-7793-4546-B30F-F93E7EC71B4C}"/>
              </a:ext>
            </a:extLst>
          </p:cNvPr>
          <p:cNvSpPr/>
          <p:nvPr/>
        </p:nvSpPr>
        <p:spPr>
          <a:xfrm>
            <a:off x="4283968" y="1911538"/>
            <a:ext cx="170431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7D9F9A-B396-4E4C-BB00-01EF16A63968}"/>
              </a:ext>
            </a:extLst>
          </p:cNvPr>
          <p:cNvSpPr/>
          <p:nvPr/>
        </p:nvSpPr>
        <p:spPr>
          <a:xfrm>
            <a:off x="4132946" y="3899078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Application program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2DB180-E984-064C-8CBB-8CEB59E978C2}"/>
              </a:ext>
            </a:extLst>
          </p:cNvPr>
          <p:cNvSpPr/>
          <p:nvPr/>
        </p:nvSpPr>
        <p:spPr>
          <a:xfrm>
            <a:off x="4278480" y="2209428"/>
            <a:ext cx="1800200" cy="1224136"/>
          </a:xfrm>
          <a:prstGeom prst="rect">
            <a:avLst/>
          </a:prstGeom>
          <a:noFill/>
          <a:ln w="381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FBBC415-62C9-7140-BE07-D73E0D0E83B8}"/>
              </a:ext>
            </a:extLst>
          </p:cNvPr>
          <p:cNvSpPr/>
          <p:nvPr/>
        </p:nvSpPr>
        <p:spPr>
          <a:xfrm rot="5400000">
            <a:off x="5888884" y="2604035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ACID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09301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Review: Atomicity: All-or-nothing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865A71-3D1B-C949-8644-5C24E013A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16E3760-0762-454A-8A41-3C87DDF79ED5}"/>
              </a:ext>
            </a:extLst>
          </p:cNvPr>
          <p:cNvSpPr/>
          <p:nvPr/>
        </p:nvSpPr>
        <p:spPr>
          <a:xfrm>
            <a:off x="2699792" y="3145532"/>
            <a:ext cx="2160240" cy="576064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55937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Transaction must change the data from a consistent state to another</a:t>
            </a:r>
          </a:p>
          <a:p>
            <a:pPr lvl="1"/>
            <a:r>
              <a:rPr kumimoji="1" lang="en-US" altLang="zh-CN" dirty="0"/>
              <a:t>What is consistent is </a:t>
            </a:r>
            <a:r>
              <a:rPr kumimoji="1" lang="en-US" altLang="zh-CN" b="1" dirty="0">
                <a:solidFill>
                  <a:srgbClr val="BE384B"/>
                </a:solidFill>
              </a:rPr>
              <a:t>defined by the applications</a:t>
            </a:r>
          </a:p>
          <a:p>
            <a:pPr lvl="1">
              <a:spcAft>
                <a:spcPts val="600"/>
              </a:spcAft>
            </a:pPr>
            <a:r>
              <a:rPr kumimoji="1" lang="en-US" altLang="zh-CN" dirty="0"/>
              <a:t>E.g., transfer should leave the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sum(bank[a] + bank[b]) </a:t>
            </a:r>
            <a:r>
              <a:rPr kumimoji="1" lang="en-US" altLang="zh-CN" b="1" dirty="0">
                <a:solidFill>
                  <a:srgbClr val="BE384B"/>
                </a:solidFill>
              </a:rPr>
              <a:t>unchanged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Transaction alone is not sufficient for application consistency </a:t>
            </a:r>
          </a:p>
          <a:p>
            <a:pPr lvl="1"/>
            <a:r>
              <a:rPr kumimoji="1" lang="en-US" altLang="zh-CN" dirty="0"/>
              <a:t>E.g., If the programmer writes the incorrect program. </a:t>
            </a:r>
          </a:p>
          <a:p>
            <a:pPr lvl="2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bank[a] = bank[a] - amt * 2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6AE74B2-7A01-EA4C-A3B7-2746885E6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40" y="3749106"/>
            <a:ext cx="5040560" cy="167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4096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83C228-F435-974C-842C-829FB7B36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Isolation &amp; Durability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A0A36E-AEA5-2848-A3CB-D9F177A95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Isolation: Two concurrently transactions are isolated </a:t>
            </a:r>
          </a:p>
          <a:p>
            <a:pPr lvl="1"/>
            <a:r>
              <a:rPr kumimoji="1" lang="en-US" altLang="zh-CN" dirty="0"/>
              <a:t>E.g., not viewing the intermediate results of another TX</a:t>
            </a:r>
          </a:p>
          <a:p>
            <a:pPr lvl="1"/>
            <a:r>
              <a:rPr kumimoji="1" lang="en-US" altLang="zh-CN" dirty="0"/>
              <a:t>Avoid the race conditions 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r>
              <a:rPr kumimoji="1" lang="en-US" altLang="zh-CN" dirty="0"/>
              <a:t>Durability</a:t>
            </a:r>
          </a:p>
          <a:p>
            <a:pPr lvl="1"/>
            <a:r>
              <a:rPr kumimoji="1" lang="en-US" altLang="zh-CN" dirty="0"/>
              <a:t>Once a transaction is committed, its changes (e.g., writes) must durably stored to a persistent storage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86A546-0DDF-314C-87ED-78190BF14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37332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1DEE82-8DD5-C04B-9A8B-A2D4B9B34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Enforcing ACID properties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C833C4-8610-1F42-AB7B-8D1600B9E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Enforcing A &amp; D:</a:t>
            </a:r>
          </a:p>
          <a:p>
            <a:pPr lvl="1"/>
            <a:r>
              <a:rPr kumimoji="1" lang="en-US" altLang="zh-CN" dirty="0"/>
              <a:t>Logging and recovery (see the last last lecture)</a:t>
            </a:r>
          </a:p>
          <a:p>
            <a:pPr>
              <a:buFontTx/>
              <a:buChar char="-"/>
            </a:pPr>
            <a:r>
              <a:rPr kumimoji="1" lang="en-US" altLang="zh-CN" dirty="0"/>
              <a:t>Enforcing C:</a:t>
            </a:r>
          </a:p>
          <a:p>
            <a:pPr lvl="1">
              <a:buFontTx/>
              <a:buChar char="-"/>
            </a:pPr>
            <a:r>
              <a:rPr lang="en-US" altLang="zh-CN" dirty="0"/>
              <a:t>Database constraint system (not covered in this class)</a:t>
            </a:r>
          </a:p>
          <a:p>
            <a:r>
              <a:rPr kumimoji="1" lang="en-US" altLang="zh-CN" dirty="0"/>
              <a:t>Enforcing I:</a:t>
            </a:r>
          </a:p>
          <a:p>
            <a:pPr lvl="1">
              <a:buFontTx/>
              <a:buChar char="-"/>
            </a:pPr>
            <a:r>
              <a:rPr kumimoji="1" lang="en-US" altLang="zh-CN" dirty="0"/>
              <a:t>Concurrency control methods (last &amp; </a:t>
            </a:r>
            <a:r>
              <a:rPr kumimoji="1" lang="en-US" altLang="zh-CN" b="1" dirty="0">
                <a:solidFill>
                  <a:srgbClr val="C00000"/>
                </a:solidFill>
              </a:rPr>
              <a:t>this lecture</a:t>
            </a:r>
            <a:r>
              <a:rPr kumimoji="1" lang="en-US" altLang="zh-CN" dirty="0"/>
              <a:t>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CC8DA2-1FF5-5740-8C6D-412C44F7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77381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Review: Serialization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/>
              <a:t>Goal: run transactions T1, T2, .., TN concurrently, and have it "</a:t>
            </a:r>
            <a:r>
              <a:rPr lang="en-US" altLang="zh-CN">
                <a:solidFill>
                  <a:srgbClr val="BE384B"/>
                </a:solidFill>
              </a:rPr>
              <a:t>appears</a:t>
            </a:r>
            <a:r>
              <a:rPr lang="en-US" altLang="zh-CN" b="0"/>
              <a:t>" as if they ran sequentially</a:t>
            </a:r>
            <a:endParaRPr lang="zh-CN" altLang="en-US" b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1624536" y="2777177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 err="1">
                <a:latin typeface="Consolas" panose="020B0609020204030204" pitchFamily="49" charset="0"/>
              </a:rPr>
              <a:t>tmp</a:t>
            </a:r>
            <a:r>
              <a:rPr lang="en-US" sz="2000" dirty="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5148064" y="2777177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20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b="1">
                <a:latin typeface="Consolas" panose="020B0609020204030204" pitchFamily="49" charset="0"/>
              </a:rPr>
              <a:t>commit</a:t>
            </a:r>
          </a:p>
        </p:txBody>
      </p:sp>
    </p:spTree>
    <p:extLst>
      <p:ext uri="{BB962C8B-B14F-4D97-AF65-F5344CB8AC3E}">
        <p14:creationId xmlns:p14="http://schemas.microsoft.com/office/powerpoint/2010/main" val="84400472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26F8E3D-9A1F-B844-B9DE-B7E857E99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2053242"/>
            <a:ext cx="9144000" cy="263152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3BD60EB-56E6-834C-813F-EEF8DDB6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Why serializability is ideal?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25FCF7-E963-1743-9411-340D83D8E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Because it simplifies the programmer to enforce consistency</a:t>
            </a:r>
          </a:p>
          <a:p>
            <a:pPr lvl="1"/>
            <a:r>
              <a:rPr kumimoji="1" lang="en-US" altLang="zh-CN" dirty="0"/>
              <a:t>Recall: consistency depends on how the programmer writes the program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63244-2586-7449-8CAB-70815D257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43160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F757F8-6B80-F942-BBB2-7B2744ED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Why serializability is ideal? 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B2CE8A1-CFA1-E44B-BAAF-0F24264200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Assumption: programmers are pro at writing </a:t>
                </a:r>
                <a:r>
                  <a:rPr kumimoji="1" lang="en-US" altLang="zh-CN" u="sng" dirty="0"/>
                  <a:t>single-thread</a:t>
                </a:r>
                <a:r>
                  <a:rPr kumimoji="1" lang="en-US" altLang="zh-CN" dirty="0"/>
                  <a:t> programs</a:t>
                </a:r>
              </a:p>
              <a:p>
                <a:pPr lvl="1">
                  <a:spcAft>
                    <a:spcPts val="600"/>
                  </a:spcAft>
                </a:pPr>
                <a:r>
                  <a:rPr kumimoji="1" lang="en-US" altLang="zh-CN" dirty="0"/>
                  <a:t>Specially, 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tx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𝐶𝑖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𝐶𝑗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kumimoji="1" lang="en-US" altLang="zh-CN" dirty="0"/>
                  <a:t>in a single-thread context,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can move data from a consistent state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i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）</a:t>
                </a:r>
                <a:r>
                  <a:rPr kumimoji="1" lang="en-US" altLang="zh-CN" dirty="0"/>
                  <a:t>to another consistent state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𝑗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）</a:t>
                </a:r>
                <a:endParaRPr kumimoji="1" lang="en-US" altLang="zh-CN" dirty="0"/>
              </a:p>
              <a:p>
                <a:r>
                  <a:rPr kumimoji="1" lang="en-US" altLang="zh-CN" dirty="0"/>
                  <a:t>Then, if transactions guarantee serializability, then the final state of concurrent execution is consistent</a:t>
                </a:r>
              </a:p>
              <a:p>
                <a:pPr lvl="1"/>
                <a:r>
                  <a:rPr kumimoji="1" lang="en-US" altLang="zh-CN" dirty="0"/>
                  <a:t>i.e., the concurrent execution can reduce to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 … 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𝐶𝑛</m:t>
                    </m:r>
                    <m:r>
                      <a:rPr kumimoji="1" lang="zh-CN" altLang="en-US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 If C</a:t>
                </a:r>
                <a:r>
                  <a:rPr kumimoji="1" lang="en-US" altLang="zh-CN" baseline="-25000" dirty="0"/>
                  <a:t>0</a:t>
                </a:r>
                <a:r>
                  <a:rPr kumimoji="1" lang="en-US" altLang="zh-CN" dirty="0"/>
                  <a:t> is consistent, then C</a:t>
                </a:r>
                <a:r>
                  <a:rPr kumimoji="1" lang="en-US" altLang="zh-CN" baseline="-25000" dirty="0"/>
                  <a:t>n</a:t>
                </a:r>
                <a:r>
                  <a:rPr kumimoji="1" lang="en-US" altLang="zh-CN" dirty="0"/>
                  <a:t> must be consistent </a:t>
                </a:r>
                <a:endParaRPr kumimoji="1" lang="zh-CN" altLang="en-US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B2CE8A1-CFA1-E44B-BAAF-0F24264200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7" t="-3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78D82-C023-5C42-BBB9-5F540CD26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42147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AF4882-BCC5-AD11-6915-F1DC094C1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we need to use a TX?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F60BE4-A9D7-7071-3E6F-3C7A65207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Programmers can manually add logging &amp; locking to their program </a:t>
            </a:r>
          </a:p>
          <a:p>
            <a:pPr lvl="1"/>
            <a:r>
              <a:rPr kumimoji="1" lang="en-US" altLang="zh-CN" dirty="0"/>
              <a:t>Can guarantee all-or-nothing and before-of-after </a:t>
            </a:r>
          </a:p>
          <a:p>
            <a:r>
              <a:rPr kumimoji="1" lang="en-US" altLang="zh-CN" dirty="0"/>
              <a:t>However, this is a typically bad idea</a:t>
            </a:r>
          </a:p>
          <a:p>
            <a:pPr lvl="1"/>
            <a:r>
              <a:rPr kumimoji="1" lang="en-US" altLang="zh-CN" dirty="0"/>
              <a:t>Question: what if the programmer falsely releases the lock (like the fine-grained lock example in our previous lecture?) </a:t>
            </a:r>
          </a:p>
          <a:p>
            <a:pPr lvl="1"/>
            <a:r>
              <a:rPr kumimoji="1" lang="en-US" altLang="zh-CN" dirty="0"/>
              <a:t>What if the programmer write the wrong logging &amp; recovery mechanism?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D61405-EB1F-4B12-6C3E-AF8F908A6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2387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3A9F09-F3FF-EE4F-B3F5-783A8B61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TX: an abstraction to ease data management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8C9F2F-261F-D74F-8A42-B0736F7FF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Handle </a:t>
            </a:r>
            <a:r>
              <a:rPr kumimoji="1" lang="en-US" altLang="zh-CN" dirty="0">
                <a:solidFill>
                  <a:srgbClr val="BE384B"/>
                </a:solidFill>
              </a:rPr>
              <a:t>failure atomicity</a:t>
            </a:r>
            <a:r>
              <a:rPr kumimoji="1" lang="en-US" altLang="zh-CN" dirty="0"/>
              <a:t> (all-or-nothing)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 </a:t>
            </a:r>
            <a:r>
              <a:rPr kumimoji="1" lang="en-US" altLang="zh-CN" dirty="0">
                <a:solidFill>
                  <a:srgbClr val="BE384B"/>
                </a:solidFill>
              </a:rPr>
              <a:t>race conditions</a:t>
            </a:r>
            <a:r>
              <a:rPr kumimoji="1" lang="zh-CN" altLang="en-US" dirty="0">
                <a:solidFill>
                  <a:srgbClr val="BE384B"/>
                </a:solidFill>
              </a:rPr>
              <a:t> </a:t>
            </a:r>
            <a:r>
              <a:rPr kumimoji="1" lang="en-US" altLang="zh-CN" dirty="0"/>
              <a:t>(before-or-after)</a:t>
            </a:r>
          </a:p>
          <a:p>
            <a:r>
              <a:rPr kumimoji="1" lang="en-US" altLang="zh-CN" dirty="0"/>
              <a:t>Writing with TX is straightforward, the atomicity is left to the system 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mark when a TX starts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commit the TX</a:t>
            </a:r>
          </a:p>
          <a:p>
            <a:pPr lvl="1"/>
            <a:r>
              <a:rPr kumimoji="1" lang="en-US" altLang="zh-CN" dirty="0"/>
              <a:t>Rewrite the data read/write with TX’s interface</a:t>
            </a:r>
          </a:p>
          <a:p>
            <a:pPr lvl="2">
              <a:lnSpc>
                <a:spcPct val="150000"/>
              </a:lnSpc>
            </a:pPr>
            <a:r>
              <a:rPr kumimoji="1" lang="en-US" altLang="zh-CN" dirty="0"/>
              <a:t>E.g., 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bank[a] = bank[a] – amt </a:t>
            </a:r>
            <a:endParaRPr kumimoji="1" lang="en-US" altLang="zh-CN" dirty="0"/>
          </a:p>
          <a:p>
            <a:pPr marL="914400" lvl="2" indent="0">
              <a:lnSpc>
                <a:spcPct val="150000"/>
              </a:lnSpc>
              <a:buNone/>
            </a:pP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13563E-0304-AC41-BA25-3098BEEBA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E23A3667-5FFB-124D-9242-1B5F690BDD15}"/>
              </a:ext>
            </a:extLst>
          </p:cNvPr>
          <p:cNvSpPr/>
          <p:nvPr/>
        </p:nvSpPr>
        <p:spPr>
          <a:xfrm>
            <a:off x="5225143" y="3396343"/>
            <a:ext cx="528525" cy="513128"/>
          </a:xfrm>
          <a:custGeom>
            <a:avLst/>
            <a:gdLst>
              <a:gd name="connsiteX0" fmla="*/ 0 w 528525"/>
              <a:gd name="connsiteY0" fmla="*/ 0 h 513128"/>
              <a:gd name="connsiteX1" fmla="*/ 381000 w 528525"/>
              <a:gd name="connsiteY1" fmla="*/ 43543 h 513128"/>
              <a:gd name="connsiteX2" fmla="*/ 511628 w 528525"/>
              <a:gd name="connsiteY2" fmla="*/ 468086 h 513128"/>
              <a:gd name="connsiteX3" fmla="*/ 32657 w 528525"/>
              <a:gd name="connsiteY3" fmla="*/ 500743 h 513128"/>
              <a:gd name="connsiteX4" fmla="*/ 32657 w 528525"/>
              <a:gd name="connsiteY4" fmla="*/ 500743 h 51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5" h="513128">
                <a:moveTo>
                  <a:pt x="0" y="0"/>
                </a:moveTo>
                <a:lnTo>
                  <a:pt x="381000" y="43543"/>
                </a:lnTo>
                <a:cubicBezTo>
                  <a:pt x="466271" y="121557"/>
                  <a:pt x="569685" y="391886"/>
                  <a:pt x="511628" y="468086"/>
                </a:cubicBezTo>
                <a:cubicBezTo>
                  <a:pt x="453571" y="544286"/>
                  <a:pt x="32657" y="500743"/>
                  <a:pt x="32657" y="500743"/>
                </a:cubicBezTo>
                <a:lnTo>
                  <a:pt x="32657" y="500743"/>
                </a:ln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B9E5A67-2E50-334A-9936-E87F004ABF6E}"/>
              </a:ext>
            </a:extLst>
          </p:cNvPr>
          <p:cNvSpPr txBox="1">
            <a:spLocks/>
          </p:cNvSpPr>
          <p:nvPr/>
        </p:nvSpPr>
        <p:spPr>
          <a:xfrm>
            <a:off x="273377" y="4391384"/>
            <a:ext cx="3930977" cy="9004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0F207E-A621-264E-8B69-2DE37BB3D21D}"/>
              </a:ext>
            </a:extLst>
          </p:cNvPr>
          <p:cNvSpPr txBox="1">
            <a:spLocks/>
          </p:cNvSpPr>
          <p:nvPr/>
        </p:nvSpPr>
        <p:spPr>
          <a:xfrm>
            <a:off x="4812811" y="4176269"/>
            <a:ext cx="4296264" cy="133067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amt,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tx.begin</a:t>
            </a: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(b,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(b) + amt);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tx.commit</a:t>
            </a: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1B900021-0629-A94D-A0FF-0398E6D07D26}"/>
              </a:ext>
            </a:extLst>
          </p:cNvPr>
          <p:cNvSpPr/>
          <p:nvPr/>
        </p:nvSpPr>
        <p:spPr>
          <a:xfrm>
            <a:off x="4128942" y="4641258"/>
            <a:ext cx="810706" cy="432638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3E7B31E-2D52-A740-9654-0445FA8AD87D}"/>
              </a:ext>
            </a:extLst>
          </p:cNvPr>
          <p:cNvSpPr/>
          <p:nvPr/>
        </p:nvSpPr>
        <p:spPr>
          <a:xfrm>
            <a:off x="1109414" y="5193591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Program 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AEDAAED0-5640-EB4D-9DEA-D55F89ADD648}"/>
              </a:ext>
            </a:extLst>
          </p:cNvPr>
          <p:cNvSpPr/>
          <p:nvPr/>
        </p:nvSpPr>
        <p:spPr>
          <a:xfrm>
            <a:off x="6796428" y="5240737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Transaction </a:t>
            </a:r>
          </a:p>
        </p:txBody>
      </p:sp>
    </p:spTree>
    <p:extLst>
      <p:ext uri="{BB962C8B-B14F-4D97-AF65-F5344CB8AC3E}">
        <p14:creationId xmlns:p14="http://schemas.microsoft.com/office/powerpoint/2010/main" val="38333390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3E1F0B-220E-1247-825E-7C57EAA1F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FEB44D-4BF4-8F4C-8E21-E7E9DA2B2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dirty="0"/>
              <a:t>Transactions provide ACID properties </a:t>
            </a:r>
          </a:p>
          <a:p>
            <a:r>
              <a:rPr kumimoji="1" lang="en-US" altLang="zh-CN" dirty="0"/>
              <a:t>OCC &amp; 2PL are basic protocols to provide serializability </a:t>
            </a:r>
          </a:p>
          <a:p>
            <a:pPr lvl="1"/>
            <a:r>
              <a:rPr kumimoji="1" lang="en-US" altLang="zh-CN" dirty="0"/>
              <a:t>Problem of 2PL: locking overhead &amp; deadlock</a:t>
            </a:r>
          </a:p>
          <a:p>
            <a:pPr lvl="1"/>
            <a:r>
              <a:rPr kumimoji="1" lang="en-US" altLang="zh-CN" dirty="0"/>
              <a:t>Problem of OCC: False abort &amp; </a:t>
            </a:r>
            <a:r>
              <a:rPr kumimoji="1" lang="en-US" altLang="zh-CN" dirty="0" err="1"/>
              <a:t>livelock</a:t>
            </a:r>
            <a:endParaRPr kumimoji="1" lang="en-US" altLang="zh-CN" dirty="0"/>
          </a:p>
          <a:p>
            <a:r>
              <a:rPr kumimoji="1" lang="en-US" altLang="zh-CN" dirty="0"/>
              <a:t>Hardware transactional memory (HTM)</a:t>
            </a:r>
          </a:p>
          <a:p>
            <a:pPr lvl="1"/>
            <a:r>
              <a:rPr kumimoji="1" lang="en-US" altLang="zh-CN" dirty="0"/>
              <a:t>Advanced CPU features inspired by ACID properties of TXs </a:t>
            </a:r>
          </a:p>
          <a:p>
            <a:pPr lvl="1"/>
            <a:r>
              <a:rPr kumimoji="1" lang="en-US" altLang="zh-CN" dirty="0"/>
              <a:t>Commercial implementation of HTM uses OCC</a:t>
            </a:r>
          </a:p>
          <a:p>
            <a:pPr lvl="2"/>
            <a:r>
              <a:rPr kumimoji="1" lang="en-US" altLang="zh-CN" dirty="0"/>
              <a:t>Leads to several drawbacks</a:t>
            </a:r>
          </a:p>
          <a:p>
            <a:r>
              <a:rPr kumimoji="1" lang="en-US" altLang="zh-CN" dirty="0"/>
              <a:t>The cost of concurrency control can be reduced w/ relaxed isolation level</a:t>
            </a:r>
          </a:p>
          <a:p>
            <a:pPr lvl="1"/>
            <a:r>
              <a:rPr kumimoji="1" lang="en-US" altLang="zh-CN" dirty="0"/>
              <a:t>Snapshot Isolation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(require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serializable)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3A59CE-D2E4-F340-B105-C44268649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6483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45548</TotalTime>
  <Words>7494</Words>
  <Application>Microsoft Macintosh PowerPoint</Application>
  <PresentationFormat>全屏显示(16:10)</PresentationFormat>
  <Paragraphs>1381</Paragraphs>
  <Slides>98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98</vt:i4>
      </vt:variant>
    </vt:vector>
  </HeadingPairs>
  <TitlesOfParts>
    <vt:vector size="109" baseType="lpstr">
      <vt:lpstr>DengXian</vt:lpstr>
      <vt:lpstr>DengXian</vt:lpstr>
      <vt:lpstr>Arial</vt:lpstr>
      <vt:lpstr>Calibri</vt:lpstr>
      <vt:lpstr>Cambria Math</vt:lpstr>
      <vt:lpstr>Candara</vt:lpstr>
      <vt:lpstr>Consolas</vt:lpstr>
      <vt:lpstr>Courier New</vt:lpstr>
      <vt:lpstr>Eras Medium ITC</vt:lpstr>
      <vt:lpstr>TrebuchetMS</vt:lpstr>
      <vt:lpstr>1_Office 主题​​</vt:lpstr>
      <vt:lpstr>Serializability, OCC  &amp; Transaction</vt:lpstr>
      <vt:lpstr>Review: The race condition problem</vt:lpstr>
      <vt:lpstr>Review: before-or-after atomicity (a.k.a, Isolation) </vt:lpstr>
      <vt:lpstr>Review: Two-phase locking (2PL)</vt:lpstr>
      <vt:lpstr>Review: Use 2PL to achieve before-or-after</vt:lpstr>
      <vt:lpstr>Review: Serializability</vt:lpstr>
      <vt:lpstr>Serializability has many types</vt:lpstr>
      <vt:lpstr>PowerPoint 演示文稿</vt:lpstr>
      <vt:lpstr>Conflict Serializability</vt:lpstr>
      <vt:lpstr>PowerPoint 演示文稿</vt:lpstr>
      <vt:lpstr>Use Conflict Graph to determine the sequential schedule</vt:lpstr>
      <vt:lpstr>PowerPoint 演示文稿</vt:lpstr>
      <vt:lpstr>PowerPoint 演示文稿</vt:lpstr>
      <vt:lpstr>PowerPoint 演示文稿</vt:lpstr>
      <vt:lpstr>PowerPoint 演示文稿</vt:lpstr>
      <vt:lpstr>Conflict Equivalence</vt:lpstr>
      <vt:lpstr>View Serializability</vt:lpstr>
      <vt:lpstr>View Serializability</vt:lpstr>
      <vt:lpstr>Question</vt:lpstr>
      <vt:lpstr>Conflict Serializability VS. View Serializability</vt:lpstr>
      <vt:lpstr>Use 2PL to achieve before-or-after</vt:lpstr>
      <vt:lpstr>Proof of 2PL </vt:lpstr>
      <vt:lpstr>PowerPoint 演示文稿</vt:lpstr>
      <vt:lpstr>Case study: the software department’s salary system</vt:lpstr>
      <vt:lpstr>Case study: the software department’s salary system</vt:lpstr>
      <vt:lpstr>Implementing the software department’s salary system</vt:lpstr>
      <vt:lpstr>PowerPoint 演示文稿</vt:lpstr>
      <vt:lpstr>Phantom Problem</vt:lpstr>
      <vt:lpstr>PowerPoint 演示文稿</vt:lpstr>
      <vt:lpstr>Deadlock</vt:lpstr>
      <vt:lpstr>Deadlock: what if Thread 1 first acquires lock[a]? </vt:lpstr>
      <vt:lpstr>Deadlock: what if Thread 1 first acquires lock[a]? </vt:lpstr>
      <vt:lpstr>Deadlock: what if Thread 1 first acquires lock[a]? </vt:lpstr>
      <vt:lpstr>Deadlock: what if Thread 1 first acquires lock[a]? </vt:lpstr>
      <vt:lpstr>Deadlock: what if Thread 1 first acquires lock[a]? </vt:lpstr>
      <vt:lpstr>Methods for resolving the deadlock</vt:lpstr>
      <vt:lpstr>Issues of 2PL</vt:lpstr>
      <vt:lpstr>PowerPoint 演示文稿</vt:lpstr>
      <vt:lpstr>Optimistic concurrency control 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Why phase 2 &amp; phase 3 must be in critical section? </vt:lpstr>
      <vt:lpstr>Why phase 2 &amp; phase 3 must be in critical section? </vt:lpstr>
      <vt:lpstr>How to implement the critical section for phase 2 &amp; 3? </vt:lpstr>
      <vt:lpstr>How to implement the critical section for phase 2 &amp; 3? </vt:lpstr>
      <vt:lpstr>How to implement the critical section for phase 2 &amp; 3? </vt:lpstr>
      <vt:lpstr>How to implement the critical section for phase 2 &amp; 3? </vt:lpstr>
      <vt:lpstr>How to implement the critical section for phase 2 &amp; 3? </vt:lpstr>
      <vt:lpstr>Problem: read-write conflict </vt:lpstr>
      <vt:lpstr>How to implement the critical section for phase 2 &amp; 3? </vt:lpstr>
      <vt:lpstr>OCC: An Example</vt:lpstr>
      <vt:lpstr>OCC Advantages </vt:lpstr>
      <vt:lpstr>OCC Advantages </vt:lpstr>
      <vt:lpstr>OCC Advantages </vt:lpstr>
      <vt:lpstr>Locking preliminary </vt:lpstr>
      <vt:lpstr>Locking preliminary: atomic compare and swap </vt:lpstr>
      <vt:lpstr>Locking (Spin Lock) using Compare-and-swap</vt:lpstr>
      <vt:lpstr>Atomic operations are costly for spin lock</vt:lpstr>
      <vt:lpstr>OCC's Problem: False Aborts</vt:lpstr>
      <vt:lpstr>OCC's Problem: False Aborts</vt:lpstr>
      <vt:lpstr>OCC’s Problem: livelock</vt:lpstr>
      <vt:lpstr>2PL vs. OCC: in a nutshell </vt:lpstr>
      <vt:lpstr>PowerPoint 演示文稿</vt:lpstr>
      <vt:lpstr>Hardware Transactional Memory</vt:lpstr>
      <vt:lpstr>Does RTM[*] solve all the problem? </vt:lpstr>
      <vt:lpstr>A little introduction to RTM’s ISA</vt:lpstr>
      <vt:lpstr>Programming with RTM</vt:lpstr>
      <vt:lpstr>Programming with RTM</vt:lpstr>
      <vt:lpstr>Programming with RTM</vt:lpstr>
      <vt:lpstr>How to handle aborts? Can we use simple retry? </vt:lpstr>
      <vt:lpstr>Can we use simple retry?  No</vt:lpstr>
      <vt:lpstr>Fun facts about the implementation of RTM </vt:lpstr>
      <vt:lpstr>Fun facts about the implementation of RTM </vt:lpstr>
      <vt:lpstr>Another drawback of RTM: limited working set </vt:lpstr>
      <vt:lpstr>How long can an RTM program execute? </vt:lpstr>
      <vt:lpstr>HTM on transactions </vt:lpstr>
      <vt:lpstr>Short summary of RTM</vt:lpstr>
      <vt:lpstr>PowerPoint 演示文稿</vt:lpstr>
      <vt:lpstr>Review: widely used transaction (TX)s </vt:lpstr>
      <vt:lpstr>Review: widely used transaction (TX)s </vt:lpstr>
      <vt:lpstr>Review: What is a transaction (TX)?</vt:lpstr>
      <vt:lpstr>Review: What a TX typically provide?  ACID </vt:lpstr>
      <vt:lpstr>Review: Atomicity: All-or-nothing</vt:lpstr>
      <vt:lpstr>Review: Consistency</vt:lpstr>
      <vt:lpstr>Review: Isolation &amp; Durability </vt:lpstr>
      <vt:lpstr>Review: Enforcing ACID properties</vt:lpstr>
      <vt:lpstr>Review: Serialization</vt:lpstr>
      <vt:lpstr>Review: Why serializability is ideal? </vt:lpstr>
      <vt:lpstr>Review: Why serializability is ideal? </vt:lpstr>
      <vt:lpstr>Why we need to use a TX? </vt:lpstr>
      <vt:lpstr>Review of TX: an abstraction to ease data management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1775</cp:revision>
  <cp:lastPrinted>2020-03-02T13:38:09Z</cp:lastPrinted>
  <dcterms:created xsi:type="dcterms:W3CDTF">2017-11-24T09:35:45Z</dcterms:created>
  <dcterms:modified xsi:type="dcterms:W3CDTF">2023-10-24T07:09:47Z</dcterms:modified>
</cp:coreProperties>
</file>