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47"/>
  </p:notesMasterIdLst>
  <p:handoutMasterIdLst>
    <p:handoutMasterId r:id="rId48"/>
  </p:handoutMasterIdLst>
  <p:sldIdLst>
    <p:sldId id="2241" r:id="rId2"/>
    <p:sldId id="2268" r:id="rId3"/>
    <p:sldId id="2417" r:id="rId4"/>
    <p:sldId id="263" r:id="rId5"/>
    <p:sldId id="2506" r:id="rId6"/>
    <p:sldId id="2505" r:id="rId7"/>
    <p:sldId id="2503" r:id="rId8"/>
    <p:sldId id="2452" r:id="rId9"/>
    <p:sldId id="2453" r:id="rId10"/>
    <p:sldId id="2504" r:id="rId11"/>
    <p:sldId id="2454" r:id="rId12"/>
    <p:sldId id="2455" r:id="rId13"/>
    <p:sldId id="2475" r:id="rId14"/>
    <p:sldId id="2477" r:id="rId15"/>
    <p:sldId id="2437" r:id="rId16"/>
    <p:sldId id="2439" r:id="rId17"/>
    <p:sldId id="268" r:id="rId18"/>
    <p:sldId id="2440" r:id="rId19"/>
    <p:sldId id="270" r:id="rId20"/>
    <p:sldId id="2441" r:id="rId21"/>
    <p:sldId id="2442" r:id="rId22"/>
    <p:sldId id="2443" r:id="rId23"/>
    <p:sldId id="273" r:id="rId24"/>
    <p:sldId id="274" r:id="rId25"/>
    <p:sldId id="2444" r:id="rId26"/>
    <p:sldId id="276" r:id="rId27"/>
    <p:sldId id="277" r:id="rId28"/>
    <p:sldId id="278" r:id="rId29"/>
    <p:sldId id="279" r:id="rId30"/>
    <p:sldId id="280" r:id="rId31"/>
    <p:sldId id="2445" r:id="rId32"/>
    <p:sldId id="1410" r:id="rId33"/>
    <p:sldId id="2447" r:id="rId34"/>
    <p:sldId id="2446" r:id="rId35"/>
    <p:sldId id="2484" r:id="rId36"/>
    <p:sldId id="2485" r:id="rId37"/>
    <p:sldId id="2483" r:id="rId38"/>
    <p:sldId id="2481" r:id="rId39"/>
    <p:sldId id="2476" r:id="rId40"/>
    <p:sldId id="2433" r:id="rId41"/>
    <p:sldId id="1391" r:id="rId42"/>
    <p:sldId id="1392" r:id="rId43"/>
    <p:sldId id="2435" r:id="rId44"/>
    <p:sldId id="2436" r:id="rId45"/>
    <p:sldId id="2434" r:id="rId46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0" userDrawn="1">
          <p15:clr>
            <a:srgbClr val="A4A3A4"/>
          </p15:clr>
        </p15:guide>
        <p15:guide id="3" pos="29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384B"/>
    <a:srgbClr val="0432FF"/>
    <a:srgbClr val="E2EAF7"/>
    <a:srgbClr val="FF5F00"/>
    <a:srgbClr val="FF7E79"/>
    <a:srgbClr val="F6F9D6"/>
    <a:srgbClr val="B0FFD3"/>
    <a:srgbClr val="00FDFF"/>
    <a:srgbClr val="FFFC00"/>
    <a:srgbClr val="73F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中度样式 3 - 强调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中度样式 4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8034E78-7F5D-4C2E-B375-FC64B27BC917}" styleName="深色样式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深色样式 2 - 强调 3/强调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8D230F3-CF80-4859-8CE7-A43EE81993B5}" styleName="浅色样式 1 - 强调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94" autoAdjust="0"/>
    <p:restoredTop sz="79388" autoAdjust="0"/>
  </p:normalViewPr>
  <p:slideViewPr>
    <p:cSldViewPr>
      <p:cViewPr varScale="1">
        <p:scale>
          <a:sx n="115" d="100"/>
          <a:sy n="115" d="100"/>
        </p:scale>
        <p:origin x="2360" y="184"/>
      </p:cViewPr>
      <p:guideLst>
        <p:guide orient="horz" pos="2480"/>
        <p:guide pos="2925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65" d="100"/>
        <a:sy n="6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魏 星达" userId="ca17b13798aa44f7" providerId="LiveId" clId="{B5CA5263-9FEB-594C-9230-AF780A946E86}"/>
    <pc:docChg chg="undo custSel addSld delSld modSld">
      <pc:chgData name="魏 星达" userId="ca17b13798aa44f7" providerId="LiveId" clId="{B5CA5263-9FEB-594C-9230-AF780A946E86}" dt="2021-09-09T12:57:11.981" v="411" actId="20577"/>
      <pc:docMkLst>
        <pc:docMk/>
      </pc:docMkLst>
      <pc:sldChg chg="add del">
        <pc:chgData name="魏 星达" userId="ca17b13798aa44f7" providerId="LiveId" clId="{B5CA5263-9FEB-594C-9230-AF780A946E86}" dt="2021-09-09T12:17:02.560" v="18" actId="2696"/>
        <pc:sldMkLst>
          <pc:docMk/>
          <pc:sldMk cId="1203964273" sldId="281"/>
        </pc:sldMkLst>
      </pc:sldChg>
      <pc:sldChg chg="add del">
        <pc:chgData name="魏 星达" userId="ca17b13798aa44f7" providerId="LiveId" clId="{B5CA5263-9FEB-594C-9230-AF780A946E86}" dt="2021-09-09T12:32:59.233" v="41" actId="2696"/>
        <pc:sldMkLst>
          <pc:docMk/>
          <pc:sldMk cId="1017510318" sldId="282"/>
        </pc:sldMkLst>
      </pc:sldChg>
      <pc:sldChg chg="add del">
        <pc:chgData name="魏 星达" userId="ca17b13798aa44f7" providerId="LiveId" clId="{B5CA5263-9FEB-594C-9230-AF780A946E86}" dt="2021-09-09T12:34:01.312" v="54" actId="2696"/>
        <pc:sldMkLst>
          <pc:docMk/>
          <pc:sldMk cId="883633565" sldId="283"/>
        </pc:sldMkLst>
      </pc:sldChg>
      <pc:sldChg chg="modSp add mod">
        <pc:chgData name="魏 星达" userId="ca17b13798aa44f7" providerId="LiveId" clId="{B5CA5263-9FEB-594C-9230-AF780A946E86}" dt="2021-09-09T12:44:15.172" v="126" actId="255"/>
        <pc:sldMkLst>
          <pc:docMk/>
          <pc:sldMk cId="1254497317" sldId="286"/>
        </pc:sldMkLst>
        <pc:spChg chg="mod">
          <ac:chgData name="魏 星达" userId="ca17b13798aa44f7" providerId="LiveId" clId="{B5CA5263-9FEB-594C-9230-AF780A946E86}" dt="2021-09-09T12:44:15.172" v="126" actId="255"/>
          <ac:spMkLst>
            <pc:docMk/>
            <pc:sldMk cId="1254497317" sldId="286"/>
            <ac:spMk id="7" creationId="{00000000-0000-0000-0000-000000000000}"/>
          </ac:spMkLst>
        </pc:spChg>
        <pc:spChg chg="mod">
          <ac:chgData name="魏 星达" userId="ca17b13798aa44f7" providerId="LiveId" clId="{B5CA5263-9FEB-594C-9230-AF780A946E86}" dt="2021-09-09T12:44:15.172" v="126" actId="255"/>
          <ac:spMkLst>
            <pc:docMk/>
            <pc:sldMk cId="1254497317" sldId="286"/>
            <ac:spMk id="8" creationId="{00000000-0000-0000-0000-000000000000}"/>
          </ac:spMkLst>
        </pc:spChg>
      </pc:sldChg>
      <pc:sldChg chg="add">
        <pc:chgData name="魏 星达" userId="ca17b13798aa44f7" providerId="LiveId" clId="{B5CA5263-9FEB-594C-9230-AF780A946E86}" dt="2021-09-09T12:44:20.356" v="127"/>
        <pc:sldMkLst>
          <pc:docMk/>
          <pc:sldMk cId="341960573" sldId="287"/>
        </pc:sldMkLst>
      </pc:sldChg>
      <pc:sldChg chg="add del">
        <pc:chgData name="魏 星达" userId="ca17b13798aa44f7" providerId="LiveId" clId="{B5CA5263-9FEB-594C-9230-AF780A946E86}" dt="2021-09-09T12:48:05.205" v="140" actId="2696"/>
        <pc:sldMkLst>
          <pc:docMk/>
          <pc:sldMk cId="665111039" sldId="288"/>
        </pc:sldMkLst>
      </pc:sldChg>
      <pc:sldChg chg="add del">
        <pc:chgData name="魏 星达" userId="ca17b13798aa44f7" providerId="LiveId" clId="{B5CA5263-9FEB-594C-9230-AF780A946E86}" dt="2021-09-09T12:49:39.355" v="168" actId="2696"/>
        <pc:sldMkLst>
          <pc:docMk/>
          <pc:sldMk cId="868849838" sldId="289"/>
        </pc:sldMkLst>
      </pc:sldChg>
      <pc:sldChg chg="modSp add mod">
        <pc:chgData name="魏 星达" userId="ca17b13798aa44f7" providerId="LiveId" clId="{B5CA5263-9FEB-594C-9230-AF780A946E86}" dt="2021-09-09T12:49:54.874" v="170" actId="255"/>
        <pc:sldMkLst>
          <pc:docMk/>
          <pc:sldMk cId="2017911313" sldId="290"/>
        </pc:sldMkLst>
        <pc:spChg chg="mod">
          <ac:chgData name="魏 星达" userId="ca17b13798aa44f7" providerId="LiveId" clId="{B5CA5263-9FEB-594C-9230-AF780A946E86}" dt="2021-09-09T12:49:54.874" v="170" actId="255"/>
          <ac:spMkLst>
            <pc:docMk/>
            <pc:sldMk cId="2017911313" sldId="290"/>
            <ac:spMk id="5" creationId="{00000000-0000-0000-0000-000000000000}"/>
          </ac:spMkLst>
        </pc:spChg>
      </pc:sldChg>
      <pc:sldChg chg="add">
        <pc:chgData name="魏 星达" userId="ca17b13798aa44f7" providerId="LiveId" clId="{B5CA5263-9FEB-594C-9230-AF780A946E86}" dt="2021-09-09T12:50:27.737" v="171"/>
        <pc:sldMkLst>
          <pc:docMk/>
          <pc:sldMk cId="1973684167" sldId="291"/>
        </pc:sldMkLst>
      </pc:sldChg>
      <pc:sldChg chg="modSp add mod">
        <pc:chgData name="魏 星达" userId="ca17b13798aa44f7" providerId="LiveId" clId="{B5CA5263-9FEB-594C-9230-AF780A946E86}" dt="2021-09-09T12:50:43.250" v="173" actId="27636"/>
        <pc:sldMkLst>
          <pc:docMk/>
          <pc:sldMk cId="1677383207" sldId="292"/>
        </pc:sldMkLst>
        <pc:spChg chg="mod">
          <ac:chgData name="魏 星达" userId="ca17b13798aa44f7" providerId="LiveId" clId="{B5CA5263-9FEB-594C-9230-AF780A946E86}" dt="2021-09-09T12:50:43.250" v="173" actId="27636"/>
          <ac:spMkLst>
            <pc:docMk/>
            <pc:sldMk cId="1677383207" sldId="292"/>
            <ac:spMk id="3" creationId="{00000000-0000-0000-0000-000000000000}"/>
          </ac:spMkLst>
        </pc:spChg>
      </pc:sldChg>
      <pc:sldChg chg="modSp add mod">
        <pc:chgData name="魏 星达" userId="ca17b13798aa44f7" providerId="LiveId" clId="{B5CA5263-9FEB-594C-9230-AF780A946E86}" dt="2021-09-09T12:48:16.811" v="144" actId="207"/>
        <pc:sldMkLst>
          <pc:docMk/>
          <pc:sldMk cId="3425505050" sldId="303"/>
        </pc:sldMkLst>
        <pc:spChg chg="mod">
          <ac:chgData name="魏 星达" userId="ca17b13798aa44f7" providerId="LiveId" clId="{B5CA5263-9FEB-594C-9230-AF780A946E86}" dt="2021-09-09T12:48:16.811" v="144" actId="207"/>
          <ac:spMkLst>
            <pc:docMk/>
            <pc:sldMk cId="3425505050" sldId="303"/>
            <ac:spMk id="3" creationId="{00000000-0000-0000-0000-000000000000}"/>
          </ac:spMkLst>
        </pc:spChg>
      </pc:sldChg>
      <pc:sldChg chg="modSp mod">
        <pc:chgData name="魏 星达" userId="ca17b13798aa44f7" providerId="LiveId" clId="{B5CA5263-9FEB-594C-9230-AF780A946E86}" dt="2021-09-09T12:33:51.738" v="53" actId="20577"/>
        <pc:sldMkLst>
          <pc:docMk/>
          <pc:sldMk cId="2303685900" sldId="2448"/>
        </pc:sldMkLst>
        <pc:spChg chg="mod">
          <ac:chgData name="魏 星达" userId="ca17b13798aa44f7" providerId="LiveId" clId="{B5CA5263-9FEB-594C-9230-AF780A946E86}" dt="2021-09-09T12:33:11.334" v="43"/>
          <ac:spMkLst>
            <pc:docMk/>
            <pc:sldMk cId="2303685900" sldId="2448"/>
            <ac:spMk id="2" creationId="{75979E01-426C-554D-B78F-06A028D03B9B}"/>
          </ac:spMkLst>
        </pc:spChg>
        <pc:spChg chg="mod">
          <ac:chgData name="魏 星达" userId="ca17b13798aa44f7" providerId="LiveId" clId="{B5CA5263-9FEB-594C-9230-AF780A946E86}" dt="2021-09-09T12:33:51.738" v="53" actId="20577"/>
          <ac:spMkLst>
            <pc:docMk/>
            <pc:sldMk cId="2303685900" sldId="2448"/>
            <ac:spMk id="3" creationId="{3720CBF0-351C-5544-A2E6-7EB8BD519087}"/>
          </ac:spMkLst>
        </pc:spChg>
      </pc:sldChg>
      <pc:sldChg chg="modSp new mod">
        <pc:chgData name="魏 星达" userId="ca17b13798aa44f7" providerId="LiveId" clId="{B5CA5263-9FEB-594C-9230-AF780A946E86}" dt="2021-09-09T12:16:52.517" v="17" actId="207"/>
        <pc:sldMkLst>
          <pc:docMk/>
          <pc:sldMk cId="3397981972" sldId="2460"/>
        </pc:sldMkLst>
        <pc:spChg chg="mod">
          <ac:chgData name="魏 星达" userId="ca17b13798aa44f7" providerId="LiveId" clId="{B5CA5263-9FEB-594C-9230-AF780A946E86}" dt="2021-09-09T12:16:16.071" v="2"/>
          <ac:spMkLst>
            <pc:docMk/>
            <pc:sldMk cId="3397981972" sldId="2460"/>
            <ac:spMk id="2" creationId="{34242C27-BFC3-FB48-BF79-C9B2B6189F72}"/>
          </ac:spMkLst>
        </pc:spChg>
        <pc:spChg chg="mod">
          <ac:chgData name="魏 星达" userId="ca17b13798aa44f7" providerId="LiveId" clId="{B5CA5263-9FEB-594C-9230-AF780A946E86}" dt="2021-09-09T12:16:52.517" v="17" actId="207"/>
          <ac:spMkLst>
            <pc:docMk/>
            <pc:sldMk cId="3397981972" sldId="2460"/>
            <ac:spMk id="3" creationId="{06FCA833-A101-E54A-B64E-67AAECA10374}"/>
          </ac:spMkLst>
        </pc:spChg>
      </pc:sldChg>
      <pc:sldChg chg="modSp new mod">
        <pc:chgData name="魏 星达" userId="ca17b13798aa44f7" providerId="LiveId" clId="{B5CA5263-9FEB-594C-9230-AF780A946E86}" dt="2021-09-09T12:32:50.126" v="40" actId="207"/>
        <pc:sldMkLst>
          <pc:docMk/>
          <pc:sldMk cId="1582274066" sldId="2461"/>
        </pc:sldMkLst>
        <pc:spChg chg="mod">
          <ac:chgData name="魏 星达" userId="ca17b13798aa44f7" providerId="LiveId" clId="{B5CA5263-9FEB-594C-9230-AF780A946E86}" dt="2021-09-09T12:17:25.448" v="21"/>
          <ac:spMkLst>
            <pc:docMk/>
            <pc:sldMk cId="1582274066" sldId="2461"/>
            <ac:spMk id="2" creationId="{A3AB5297-6725-5048-B150-9D0E643FE4D5}"/>
          </ac:spMkLst>
        </pc:spChg>
        <pc:spChg chg="mod">
          <ac:chgData name="魏 星达" userId="ca17b13798aa44f7" providerId="LiveId" clId="{B5CA5263-9FEB-594C-9230-AF780A946E86}" dt="2021-09-09T12:32:50.126" v="40" actId="207"/>
          <ac:spMkLst>
            <pc:docMk/>
            <pc:sldMk cId="1582274066" sldId="2461"/>
            <ac:spMk id="3" creationId="{06CE5ACB-34E6-6E49-ABAB-7CA97D8E75A8}"/>
          </ac:spMkLst>
        </pc:spChg>
      </pc:sldChg>
      <pc:sldChg chg="delSp new del mod">
        <pc:chgData name="魏 星达" userId="ca17b13798aa44f7" providerId="LiveId" clId="{B5CA5263-9FEB-594C-9230-AF780A946E86}" dt="2021-09-09T12:56:59.252" v="362" actId="2696"/>
        <pc:sldMkLst>
          <pc:docMk/>
          <pc:sldMk cId="3216754061" sldId="2462"/>
        </pc:sldMkLst>
        <pc:spChg chg="del">
          <ac:chgData name="魏 星达" userId="ca17b13798aa44f7" providerId="LiveId" clId="{B5CA5263-9FEB-594C-9230-AF780A946E86}" dt="2021-09-09T12:56:54.735" v="360" actId="478"/>
          <ac:spMkLst>
            <pc:docMk/>
            <pc:sldMk cId="3216754061" sldId="2462"/>
            <ac:spMk id="3" creationId="{9FB0D193-339F-FC4D-A633-D9D12FFB7E7F}"/>
          </ac:spMkLst>
        </pc:spChg>
      </pc:sldChg>
      <pc:sldChg chg="modSp add mod">
        <pc:chgData name="魏 星达" userId="ca17b13798aa44f7" providerId="LiveId" clId="{B5CA5263-9FEB-594C-9230-AF780A946E86}" dt="2021-09-09T12:34:37.352" v="109" actId="114"/>
        <pc:sldMkLst>
          <pc:docMk/>
          <pc:sldMk cId="1734161157" sldId="2463"/>
        </pc:sldMkLst>
        <pc:spChg chg="mod">
          <ac:chgData name="魏 星达" userId="ca17b13798aa44f7" providerId="LiveId" clId="{B5CA5263-9FEB-594C-9230-AF780A946E86}" dt="2021-09-09T12:34:37.352" v="109" actId="114"/>
          <ac:spMkLst>
            <pc:docMk/>
            <pc:sldMk cId="1734161157" sldId="2463"/>
            <ac:spMk id="5" creationId="{375403D9-9667-EA4B-986A-9CD8EA818815}"/>
          </ac:spMkLst>
        </pc:spChg>
      </pc:sldChg>
      <pc:sldChg chg="modSp new mod">
        <pc:chgData name="魏 星达" userId="ca17b13798aa44f7" providerId="LiveId" clId="{B5CA5263-9FEB-594C-9230-AF780A946E86}" dt="2021-09-09T12:35:16.296" v="124" actId="113"/>
        <pc:sldMkLst>
          <pc:docMk/>
          <pc:sldMk cId="838330369" sldId="2464"/>
        </pc:sldMkLst>
        <pc:spChg chg="mod">
          <ac:chgData name="魏 星达" userId="ca17b13798aa44f7" providerId="LiveId" clId="{B5CA5263-9FEB-594C-9230-AF780A946E86}" dt="2021-09-09T12:34:44.555" v="111"/>
          <ac:spMkLst>
            <pc:docMk/>
            <pc:sldMk cId="838330369" sldId="2464"/>
            <ac:spMk id="2" creationId="{313CB2E1-12D6-9448-A61A-2ACA041C4B75}"/>
          </ac:spMkLst>
        </pc:spChg>
        <pc:spChg chg="mod">
          <ac:chgData name="魏 星达" userId="ca17b13798aa44f7" providerId="LiveId" clId="{B5CA5263-9FEB-594C-9230-AF780A946E86}" dt="2021-09-09T12:35:16.296" v="124" actId="113"/>
          <ac:spMkLst>
            <pc:docMk/>
            <pc:sldMk cId="838330369" sldId="2464"/>
            <ac:spMk id="3" creationId="{7261F357-7E2A-3742-9F6D-E3227197EC89}"/>
          </ac:spMkLst>
        </pc:spChg>
      </pc:sldChg>
      <pc:sldChg chg="modSp new mod">
        <pc:chgData name="魏 星达" userId="ca17b13798aa44f7" providerId="LiveId" clId="{B5CA5263-9FEB-594C-9230-AF780A946E86}" dt="2021-09-09T12:47:51.860" v="138" actId="113"/>
        <pc:sldMkLst>
          <pc:docMk/>
          <pc:sldMk cId="1195224069" sldId="2465"/>
        </pc:sldMkLst>
        <pc:spChg chg="mod">
          <ac:chgData name="魏 星达" userId="ca17b13798aa44f7" providerId="LiveId" clId="{B5CA5263-9FEB-594C-9230-AF780A946E86}" dt="2021-09-09T12:47:04.462" v="130"/>
          <ac:spMkLst>
            <pc:docMk/>
            <pc:sldMk cId="1195224069" sldId="2465"/>
            <ac:spMk id="2" creationId="{5C75651E-DA5A-C948-9F5C-44422682AF65}"/>
          </ac:spMkLst>
        </pc:spChg>
        <pc:spChg chg="mod">
          <ac:chgData name="魏 星达" userId="ca17b13798aa44f7" providerId="LiveId" clId="{B5CA5263-9FEB-594C-9230-AF780A946E86}" dt="2021-09-09T12:47:51.860" v="138" actId="113"/>
          <ac:spMkLst>
            <pc:docMk/>
            <pc:sldMk cId="1195224069" sldId="2465"/>
            <ac:spMk id="3" creationId="{D0A47430-F6AB-B44F-8DEE-E32E15875D7C}"/>
          </ac:spMkLst>
        </pc:spChg>
      </pc:sldChg>
      <pc:sldChg chg="modSp new mod">
        <pc:chgData name="魏 星达" userId="ca17b13798aa44f7" providerId="LiveId" clId="{B5CA5263-9FEB-594C-9230-AF780A946E86}" dt="2021-09-09T12:49:32.793" v="167" actId="113"/>
        <pc:sldMkLst>
          <pc:docMk/>
          <pc:sldMk cId="4027238674" sldId="2466"/>
        </pc:sldMkLst>
        <pc:spChg chg="mod">
          <ac:chgData name="魏 星达" userId="ca17b13798aa44f7" providerId="LiveId" clId="{B5CA5263-9FEB-594C-9230-AF780A946E86}" dt="2021-09-09T12:48:28.651" v="147"/>
          <ac:spMkLst>
            <pc:docMk/>
            <pc:sldMk cId="4027238674" sldId="2466"/>
            <ac:spMk id="2" creationId="{608850E7-F449-BB40-A7B1-F1F97217E7C7}"/>
          </ac:spMkLst>
        </pc:spChg>
        <pc:spChg chg="mod">
          <ac:chgData name="魏 星达" userId="ca17b13798aa44f7" providerId="LiveId" clId="{B5CA5263-9FEB-594C-9230-AF780A946E86}" dt="2021-09-09T12:49:32.793" v="167" actId="113"/>
          <ac:spMkLst>
            <pc:docMk/>
            <pc:sldMk cId="4027238674" sldId="2466"/>
            <ac:spMk id="3" creationId="{93D9B77A-37B3-DA44-8D46-40A4D8BDBAC2}"/>
          </ac:spMkLst>
        </pc:spChg>
      </pc:sldChg>
      <pc:sldChg chg="addSp delSp modSp add del mod">
        <pc:chgData name="魏 星达" userId="ca17b13798aa44f7" providerId="LiveId" clId="{B5CA5263-9FEB-594C-9230-AF780A946E86}" dt="2021-09-09T12:56:25.111" v="358" actId="2696"/>
        <pc:sldMkLst>
          <pc:docMk/>
          <pc:sldMk cId="3749122378" sldId="2467"/>
        </pc:sldMkLst>
        <pc:spChg chg="mod">
          <ac:chgData name="魏 星达" userId="ca17b13798aa44f7" providerId="LiveId" clId="{B5CA5263-9FEB-594C-9230-AF780A946E86}" dt="2021-09-09T12:52:23.089" v="285" actId="20577"/>
          <ac:spMkLst>
            <pc:docMk/>
            <pc:sldMk cId="3749122378" sldId="2467"/>
            <ac:spMk id="2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4" creationId="{FED1A94B-8476-264A-8DF3-10C1F6A3EEB4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9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10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11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12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13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14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15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16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17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18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19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20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21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22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23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24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25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26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27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28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29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30" creationId="{00000000-0000-0000-0000-000000000000}"/>
          </ac:spMkLst>
        </pc:spChg>
        <pc:spChg chg="del">
          <ac:chgData name="魏 星达" userId="ca17b13798aa44f7" providerId="LiveId" clId="{B5CA5263-9FEB-594C-9230-AF780A946E86}" dt="2021-09-09T12:52:52.940" v="294" actId="478"/>
          <ac:spMkLst>
            <pc:docMk/>
            <pc:sldMk cId="3749122378" sldId="2467"/>
            <ac:spMk id="31" creationId="{00000000-0000-0000-0000-000000000000}"/>
          </ac:spMkLst>
        </pc:spChg>
        <pc:picChg chg="add mod">
          <ac:chgData name="魏 星达" userId="ca17b13798aa44f7" providerId="LiveId" clId="{B5CA5263-9FEB-594C-9230-AF780A946E86}" dt="2021-09-09T12:53:32.085" v="307" actId="207"/>
          <ac:picMkLst>
            <pc:docMk/>
            <pc:sldMk cId="3749122378" sldId="2467"/>
            <ac:picMk id="5" creationId="{DED639BF-27DD-3A48-997D-E391773364ED}"/>
          </ac:picMkLst>
        </pc:picChg>
        <pc:cxnChg chg="del">
          <ac:chgData name="魏 星达" userId="ca17b13798aa44f7" providerId="LiveId" clId="{B5CA5263-9FEB-594C-9230-AF780A946E86}" dt="2021-09-09T12:52:52.940" v="294" actId="478"/>
          <ac:cxnSpMkLst>
            <pc:docMk/>
            <pc:sldMk cId="3749122378" sldId="2467"/>
            <ac:cxnSpMk id="6" creationId="{00000000-0000-0000-0000-000000000000}"/>
          </ac:cxnSpMkLst>
        </pc:cxnChg>
        <pc:cxnChg chg="del">
          <ac:chgData name="魏 星达" userId="ca17b13798aa44f7" providerId="LiveId" clId="{B5CA5263-9FEB-594C-9230-AF780A946E86}" dt="2021-09-09T12:52:52.940" v="294" actId="478"/>
          <ac:cxnSpMkLst>
            <pc:docMk/>
            <pc:sldMk cId="3749122378" sldId="2467"/>
            <ac:cxnSpMk id="8" creationId="{00000000-0000-0000-0000-000000000000}"/>
          </ac:cxnSpMkLst>
        </pc:cxnChg>
      </pc:sldChg>
      <pc:sldChg chg="addSp delSp modSp add mod">
        <pc:chgData name="魏 星达" userId="ca17b13798aa44f7" providerId="LiveId" clId="{B5CA5263-9FEB-594C-9230-AF780A946E86}" dt="2021-09-09T12:55:53.394" v="356" actId="207"/>
        <pc:sldMkLst>
          <pc:docMk/>
          <pc:sldMk cId="2491547404" sldId="2468"/>
        </pc:sldMkLst>
        <pc:spChg chg="mod">
          <ac:chgData name="魏 星达" userId="ca17b13798aa44f7" providerId="LiveId" clId="{B5CA5263-9FEB-594C-9230-AF780A946E86}" dt="2021-09-09T12:53:24.656" v="304"/>
          <ac:spMkLst>
            <pc:docMk/>
            <pc:sldMk cId="2491547404" sldId="2468"/>
            <ac:spMk id="2" creationId="{6968754C-6D49-064C-B39B-184FAC979391}"/>
          </ac:spMkLst>
        </pc:spChg>
        <pc:spChg chg="add del mod">
          <ac:chgData name="魏 星达" userId="ca17b13798aa44f7" providerId="LiveId" clId="{B5CA5263-9FEB-594C-9230-AF780A946E86}" dt="2021-09-09T12:53:19.206" v="303" actId="478"/>
          <ac:spMkLst>
            <pc:docMk/>
            <pc:sldMk cId="2491547404" sldId="2468"/>
            <ac:spMk id="28" creationId="{D878C31B-CC9F-6741-A0CE-07F0B6A696BD}"/>
          </ac:spMkLst>
        </pc:spChg>
        <pc:spChg chg="add mod">
          <ac:chgData name="魏 星达" userId="ca17b13798aa44f7" providerId="LiveId" clId="{B5CA5263-9FEB-594C-9230-AF780A946E86}" dt="2021-09-09T12:55:24.731" v="346" actId="207"/>
          <ac:spMkLst>
            <pc:docMk/>
            <pc:sldMk cId="2491547404" sldId="2468"/>
            <ac:spMk id="46" creationId="{507BA94D-8AB5-A24B-96EC-1A61E663A084}"/>
          </ac:spMkLst>
        </pc:spChg>
        <pc:spChg chg="del">
          <ac:chgData name="魏 星达" userId="ca17b13798aa44f7" providerId="LiveId" clId="{B5CA5263-9FEB-594C-9230-AF780A946E86}" dt="2021-09-09T12:53:15.995" v="302" actId="478"/>
          <ac:spMkLst>
            <pc:docMk/>
            <pc:sldMk cId="2491547404" sldId="2468"/>
            <ac:spMk id="132" creationId="{AE1AA0C4-A46C-C843-9D4E-695A271AF23B}"/>
          </ac:spMkLst>
        </pc:spChg>
        <pc:spChg chg="add del mod">
          <ac:chgData name="魏 星达" userId="ca17b13798aa44f7" providerId="LiveId" clId="{B5CA5263-9FEB-594C-9230-AF780A946E86}" dt="2021-09-09T12:54:58.853" v="336"/>
          <ac:spMkLst>
            <pc:docMk/>
            <pc:sldMk cId="2491547404" sldId="2468"/>
            <ac:spMk id="150" creationId="{727DBDFE-88C8-0E42-8F1F-551C3CC24073}"/>
          </ac:spMkLst>
        </pc:spChg>
        <pc:spChg chg="add mod">
          <ac:chgData name="魏 星达" userId="ca17b13798aa44f7" providerId="LiveId" clId="{B5CA5263-9FEB-594C-9230-AF780A946E86}" dt="2021-09-09T12:55:10.529" v="342" actId="1076"/>
          <ac:spMkLst>
            <pc:docMk/>
            <pc:sldMk cId="2491547404" sldId="2468"/>
            <ac:spMk id="152" creationId="{DFECF0F7-ECB6-B349-AC66-7FC280FE0179}"/>
          </ac:spMkLst>
        </pc:spChg>
        <pc:spChg chg="add mod">
          <ac:chgData name="魏 星达" userId="ca17b13798aa44f7" providerId="LiveId" clId="{B5CA5263-9FEB-594C-9230-AF780A946E86}" dt="2021-09-09T12:55:53.394" v="356" actId="207"/>
          <ac:spMkLst>
            <pc:docMk/>
            <pc:sldMk cId="2491547404" sldId="2468"/>
            <ac:spMk id="154" creationId="{3A15D479-48CF-CB40-B978-1868FA14E708}"/>
          </ac:spMkLst>
        </pc:spChg>
        <pc:spChg chg="add del mod">
          <ac:chgData name="魏 星达" userId="ca17b13798aa44f7" providerId="LiveId" clId="{B5CA5263-9FEB-594C-9230-AF780A946E86}" dt="2021-09-09T12:55:36.671" v="349"/>
          <ac:spMkLst>
            <pc:docMk/>
            <pc:sldMk cId="2491547404" sldId="2468"/>
            <ac:spMk id="157" creationId="{7C7ACF27-2475-FC43-A370-9BF1B4532BCD}"/>
          </ac:spMkLst>
        </pc:spChg>
        <pc:picChg chg="add mod">
          <ac:chgData name="魏 星达" userId="ca17b13798aa44f7" providerId="LiveId" clId="{B5CA5263-9FEB-594C-9230-AF780A946E86}" dt="2021-09-09T12:55:13.122" v="343" actId="166"/>
          <ac:picMkLst>
            <pc:docMk/>
            <pc:sldMk cId="2491547404" sldId="2468"/>
            <ac:picMk id="134" creationId="{6BFDC638-3295-7C49-8EAC-E41661882879}"/>
          </ac:picMkLst>
        </pc:picChg>
        <pc:picChg chg="add del mod">
          <ac:chgData name="魏 星达" userId="ca17b13798aa44f7" providerId="LiveId" clId="{B5CA5263-9FEB-594C-9230-AF780A946E86}" dt="2021-09-09T12:54:58.853" v="336"/>
          <ac:picMkLst>
            <pc:docMk/>
            <pc:sldMk cId="2491547404" sldId="2468"/>
            <ac:picMk id="144" creationId="{C460FEDF-886E-C546-920D-E3D7A5613DCF}"/>
          </ac:picMkLst>
        </pc:picChg>
        <pc:picChg chg="add mod">
          <ac:chgData name="魏 星达" userId="ca17b13798aa44f7" providerId="LiveId" clId="{B5CA5263-9FEB-594C-9230-AF780A946E86}" dt="2021-09-09T12:55:47.115" v="354" actId="1076"/>
          <ac:picMkLst>
            <pc:docMk/>
            <pc:sldMk cId="2491547404" sldId="2468"/>
            <ac:picMk id="153" creationId="{07EB4173-813F-834D-8A47-E6F74981DCD4}"/>
          </ac:picMkLst>
        </pc:picChg>
        <pc:picChg chg="add del mod">
          <ac:chgData name="魏 星达" userId="ca17b13798aa44f7" providerId="LiveId" clId="{B5CA5263-9FEB-594C-9230-AF780A946E86}" dt="2021-09-09T12:55:36.671" v="349"/>
          <ac:picMkLst>
            <pc:docMk/>
            <pc:sldMk cId="2491547404" sldId="2468"/>
            <ac:picMk id="156" creationId="{D492AAF7-B4CF-DF45-81A8-E01D8D6FC1AE}"/>
          </ac:picMkLst>
        </pc:picChg>
        <pc:cxnChg chg="add mod">
          <ac:chgData name="魏 星达" userId="ca17b13798aa44f7" providerId="LiveId" clId="{B5CA5263-9FEB-594C-9230-AF780A946E86}" dt="2021-09-09T12:54:34.278" v="327" actId="1076"/>
          <ac:cxnSpMkLst>
            <pc:docMk/>
            <pc:sldMk cId="2491547404" sldId="2468"/>
            <ac:cxnSpMk id="78" creationId="{AD1DC2A0-F4A7-AD4B-B720-597B2D2D89AD}"/>
          </ac:cxnSpMkLst>
        </pc:cxnChg>
        <pc:cxnChg chg="add mod">
          <ac:chgData name="魏 星达" userId="ca17b13798aa44f7" providerId="LiveId" clId="{B5CA5263-9FEB-594C-9230-AF780A946E86}" dt="2021-09-09T12:54:45.937" v="332" actId="14100"/>
          <ac:cxnSpMkLst>
            <pc:docMk/>
            <pc:sldMk cId="2491547404" sldId="2468"/>
            <ac:cxnSpMk id="139" creationId="{93742414-23D5-A34D-9D94-9DD0120E00E3}"/>
          </ac:cxnSpMkLst>
        </pc:cxnChg>
        <pc:cxnChg chg="add mod">
          <ac:chgData name="魏 星达" userId="ca17b13798aa44f7" providerId="LiveId" clId="{B5CA5263-9FEB-594C-9230-AF780A946E86}" dt="2021-09-09T12:55:48.793" v="355" actId="14100"/>
          <ac:cxnSpMkLst>
            <pc:docMk/>
            <pc:sldMk cId="2491547404" sldId="2468"/>
            <ac:cxnSpMk id="155" creationId="{4EF71910-95AF-BE42-8AD4-F9953AC88CA2}"/>
          </ac:cxnSpMkLst>
        </pc:cxnChg>
        <pc:cxnChg chg="add del mod">
          <ac:chgData name="魏 星达" userId="ca17b13798aa44f7" providerId="LiveId" clId="{B5CA5263-9FEB-594C-9230-AF780A946E86}" dt="2021-09-09T12:55:36.671" v="349"/>
          <ac:cxnSpMkLst>
            <pc:docMk/>
            <pc:sldMk cId="2491547404" sldId="2468"/>
            <ac:cxnSpMk id="158" creationId="{D0DD50EE-E58A-B844-8179-0D63657DD917}"/>
          </ac:cxnSpMkLst>
        </pc:cxnChg>
      </pc:sldChg>
      <pc:sldChg chg="modSp add">
        <pc:chgData name="魏 星达" userId="ca17b13798aa44f7" providerId="LiveId" clId="{B5CA5263-9FEB-594C-9230-AF780A946E86}" dt="2021-09-09T12:56:30.563" v="359"/>
        <pc:sldMkLst>
          <pc:docMk/>
          <pc:sldMk cId="2648105202" sldId="2469"/>
        </pc:sldMkLst>
        <pc:spChg chg="mod">
          <ac:chgData name="魏 星达" userId="ca17b13798aa44f7" providerId="LiveId" clId="{B5CA5263-9FEB-594C-9230-AF780A946E86}" dt="2021-09-09T12:56:30.563" v="359"/>
          <ac:spMkLst>
            <pc:docMk/>
            <pc:sldMk cId="2648105202" sldId="2469"/>
            <ac:spMk id="2" creationId="{6968754C-6D49-064C-B39B-184FAC979391}"/>
          </ac:spMkLst>
        </pc:spChg>
      </pc:sldChg>
      <pc:sldChg chg="modSp add mod">
        <pc:chgData name="魏 星达" userId="ca17b13798aa44f7" providerId="LiveId" clId="{B5CA5263-9FEB-594C-9230-AF780A946E86}" dt="2021-09-09T12:57:11.981" v="411" actId="20577"/>
        <pc:sldMkLst>
          <pc:docMk/>
          <pc:sldMk cId="4064550323" sldId="2470"/>
        </pc:sldMkLst>
        <pc:spChg chg="mod">
          <ac:chgData name="魏 星达" userId="ca17b13798aa44f7" providerId="LiveId" clId="{B5CA5263-9FEB-594C-9230-AF780A946E86}" dt="2021-09-09T12:57:11.981" v="411" actId="20577"/>
          <ac:spMkLst>
            <pc:docMk/>
            <pc:sldMk cId="4064550323" sldId="2470"/>
            <ac:spMk id="5" creationId="{375403D9-9667-EA4B-986A-9CD8EA818815}"/>
          </ac:spMkLst>
        </pc:spChg>
      </pc:sldChg>
    </pc:docChg>
  </pc:docChgLst>
  <pc:docChgLst>
    <pc:chgData name="魏 星达" userId="ca17b13798aa44f7" providerId="LiveId" clId="{A02F687D-1E8E-CA49-B66F-62A7EEC91250}"/>
    <pc:docChg chg="undo custSel addSld delSld modSld">
      <pc:chgData name="魏 星达" userId="ca17b13798aa44f7" providerId="LiveId" clId="{A02F687D-1E8E-CA49-B66F-62A7EEC91250}" dt="2021-09-16T09:39:08.714" v="3252" actId="2711"/>
      <pc:docMkLst>
        <pc:docMk/>
      </pc:docMkLst>
      <pc:sldChg chg="modSp mod">
        <pc:chgData name="魏 星达" userId="ca17b13798aa44f7" providerId="LiveId" clId="{A02F687D-1E8E-CA49-B66F-62A7EEC91250}" dt="2021-09-09T00:59:49.467" v="47" actId="20577"/>
        <pc:sldMkLst>
          <pc:docMk/>
          <pc:sldMk cId="430842411" sldId="260"/>
        </pc:sldMkLst>
        <pc:spChg chg="mod">
          <ac:chgData name="魏 星达" userId="ca17b13798aa44f7" providerId="LiveId" clId="{A02F687D-1E8E-CA49-B66F-62A7EEC91250}" dt="2021-09-09T00:59:49.467" v="47" actId="20577"/>
          <ac:spMkLst>
            <pc:docMk/>
            <pc:sldMk cId="430842411" sldId="260"/>
            <ac:spMk id="2" creationId="{00000000-0000-0000-0000-000000000000}"/>
          </ac:spMkLst>
        </pc:spChg>
      </pc:sldChg>
      <pc:sldChg chg="del">
        <pc:chgData name="魏 星达" userId="ca17b13798aa44f7" providerId="LiveId" clId="{A02F687D-1E8E-CA49-B66F-62A7EEC91250}" dt="2021-09-09T00:59:34.103" v="20" actId="2696"/>
        <pc:sldMkLst>
          <pc:docMk/>
          <pc:sldMk cId="1677633460" sldId="261"/>
        </pc:sldMkLst>
      </pc:sldChg>
      <pc:sldChg chg="modSp mod">
        <pc:chgData name="魏 星达" userId="ca17b13798aa44f7" providerId="LiveId" clId="{A02F687D-1E8E-CA49-B66F-62A7EEC91250}" dt="2021-09-09T00:59:58.535" v="55" actId="20577"/>
        <pc:sldMkLst>
          <pc:docMk/>
          <pc:sldMk cId="1381620022" sldId="263"/>
        </pc:sldMkLst>
        <pc:spChg chg="mod">
          <ac:chgData name="魏 星达" userId="ca17b13798aa44f7" providerId="LiveId" clId="{A02F687D-1E8E-CA49-B66F-62A7EEC91250}" dt="2021-09-09T00:59:58.535" v="55" actId="20577"/>
          <ac:spMkLst>
            <pc:docMk/>
            <pc:sldMk cId="1381620022" sldId="263"/>
            <ac:spMk id="8194" creationId="{00000000-0000-0000-0000-000000000000}"/>
          </ac:spMkLst>
        </pc:spChg>
      </pc:sldChg>
      <pc:sldChg chg="addSp delSp modSp add mod">
        <pc:chgData name="魏 星达" userId="ca17b13798aa44f7" providerId="LiveId" clId="{A02F687D-1E8E-CA49-B66F-62A7EEC91250}" dt="2021-09-09T04:47:06.477" v="479" actId="692"/>
        <pc:sldMkLst>
          <pc:docMk/>
          <pc:sldMk cId="2296385725" sldId="268"/>
        </pc:sldMkLst>
        <pc:spChg chg="add mod">
          <ac:chgData name="魏 星达" userId="ca17b13798aa44f7" providerId="LiveId" clId="{A02F687D-1E8E-CA49-B66F-62A7EEC91250}" dt="2021-09-09T04:46:32.993" v="473" actId="167"/>
          <ac:spMkLst>
            <pc:docMk/>
            <pc:sldMk cId="2296385725" sldId="268"/>
            <ac:spMk id="7" creationId="{C21549A1-8255-304A-A8C4-8D48EB1AF73A}"/>
          </ac:spMkLst>
        </pc:spChg>
        <pc:spChg chg="mod">
          <ac:chgData name="魏 星达" userId="ca17b13798aa44f7" providerId="LiveId" clId="{A02F687D-1E8E-CA49-B66F-62A7EEC91250}" dt="2021-09-09T04:47:00.366" v="477" actId="167"/>
          <ac:spMkLst>
            <pc:docMk/>
            <pc:sldMk cId="2296385725" sldId="268"/>
            <ac:spMk id="50180" creationId="{00000000-0000-0000-0000-000000000000}"/>
          </ac:spMkLst>
        </pc:spChg>
        <pc:spChg chg="mod">
          <ac:chgData name="魏 星达" userId="ca17b13798aa44f7" providerId="LiveId" clId="{A02F687D-1E8E-CA49-B66F-62A7EEC91250}" dt="2021-09-09T04:47:06.477" v="479" actId="692"/>
          <ac:spMkLst>
            <pc:docMk/>
            <pc:sldMk cId="2296385725" sldId="268"/>
            <ac:spMk id="50182" creationId="{00000000-0000-0000-0000-000000000000}"/>
          </ac:spMkLst>
        </pc:spChg>
        <pc:picChg chg="del mod">
          <ac:chgData name="魏 星达" userId="ca17b13798aa44f7" providerId="LiveId" clId="{A02F687D-1E8E-CA49-B66F-62A7EEC91250}" dt="2021-09-09T04:46:24.401" v="471" actId="478"/>
          <ac:picMkLst>
            <pc:docMk/>
            <pc:sldMk cId="2296385725" sldId="268"/>
            <ac:picMk id="50178" creationId="{00000000-0000-0000-0000-000000000000}"/>
          </ac:picMkLst>
        </pc:picChg>
      </pc:sldChg>
      <pc:sldChg chg="modSp add mod">
        <pc:chgData name="魏 星达" userId="ca17b13798aa44f7" providerId="LiveId" clId="{A02F687D-1E8E-CA49-B66F-62A7EEC91250}" dt="2021-09-09T05:46:59.180" v="562" actId="207"/>
        <pc:sldMkLst>
          <pc:docMk/>
          <pc:sldMk cId="1828192982" sldId="270"/>
        </pc:sldMkLst>
        <pc:spChg chg="mod">
          <ac:chgData name="魏 星达" userId="ca17b13798aa44f7" providerId="LiveId" clId="{A02F687D-1E8E-CA49-B66F-62A7EEC91250}" dt="2021-09-09T05:46:59.180" v="562" actId="207"/>
          <ac:spMkLst>
            <pc:docMk/>
            <pc:sldMk cId="1828192982" sldId="270"/>
            <ac:spMk id="52227" creationId="{00000000-0000-0000-0000-000000000000}"/>
          </ac:spMkLst>
        </pc:spChg>
      </pc:sldChg>
      <pc:sldChg chg="add">
        <pc:chgData name="魏 星达" userId="ca17b13798aa44f7" providerId="LiveId" clId="{A02F687D-1E8E-CA49-B66F-62A7EEC91250}" dt="2021-09-09T09:05:18.118" v="3038"/>
        <pc:sldMkLst>
          <pc:docMk/>
          <pc:sldMk cId="114368941" sldId="272"/>
        </pc:sldMkLst>
      </pc:sldChg>
      <pc:sldChg chg="modSp add mod">
        <pc:chgData name="魏 星达" userId="ca17b13798aa44f7" providerId="LiveId" clId="{A02F687D-1E8E-CA49-B66F-62A7EEC91250}" dt="2021-09-09T05:56:40.494" v="606" actId="255"/>
        <pc:sldMkLst>
          <pc:docMk/>
          <pc:sldMk cId="1924382202" sldId="273"/>
        </pc:sldMkLst>
        <pc:spChg chg="mod">
          <ac:chgData name="魏 星达" userId="ca17b13798aa44f7" providerId="LiveId" clId="{A02F687D-1E8E-CA49-B66F-62A7EEC91250}" dt="2021-09-09T05:56:30.060" v="605" actId="166"/>
          <ac:spMkLst>
            <pc:docMk/>
            <pc:sldMk cId="1924382202" sldId="273"/>
            <ac:spMk id="2" creationId="{99E07AE4-3305-3B46-8A23-314829E9E5B1}"/>
          </ac:spMkLst>
        </pc:spChg>
        <pc:spChg chg="mod">
          <ac:chgData name="魏 星达" userId="ca17b13798aa44f7" providerId="LiveId" clId="{A02F687D-1E8E-CA49-B66F-62A7EEC91250}" dt="2021-09-09T05:56:40.494" v="606" actId="255"/>
          <ac:spMkLst>
            <pc:docMk/>
            <pc:sldMk cId="1924382202" sldId="273"/>
            <ac:spMk id="55304" creationId="{00000000-0000-0000-0000-000000000000}"/>
          </ac:spMkLst>
        </pc:spChg>
        <pc:spChg chg="mod">
          <ac:chgData name="魏 星达" userId="ca17b13798aa44f7" providerId="LiveId" clId="{A02F687D-1E8E-CA49-B66F-62A7EEC91250}" dt="2021-09-09T05:56:17.541" v="602" actId="1076"/>
          <ac:spMkLst>
            <pc:docMk/>
            <pc:sldMk cId="1924382202" sldId="273"/>
            <ac:spMk id="55316" creationId="{00000000-0000-0000-0000-000000000000}"/>
          </ac:spMkLst>
        </pc:spChg>
        <pc:spChg chg="mod">
          <ac:chgData name="魏 星达" userId="ca17b13798aa44f7" providerId="LiveId" clId="{A02F687D-1E8E-CA49-B66F-62A7EEC91250}" dt="2021-09-09T05:56:40.494" v="606" actId="255"/>
          <ac:spMkLst>
            <pc:docMk/>
            <pc:sldMk cId="1924382202" sldId="273"/>
            <ac:spMk id="55331" creationId="{00000000-0000-0000-0000-000000000000}"/>
          </ac:spMkLst>
        </pc:spChg>
      </pc:sldChg>
      <pc:sldChg chg="addSp delSp modSp add mod">
        <pc:chgData name="魏 星达" userId="ca17b13798aa44f7" providerId="LiveId" clId="{A02F687D-1E8E-CA49-B66F-62A7EEC91250}" dt="2021-09-09T07:43:37.548" v="2059" actId="2711"/>
        <pc:sldMkLst>
          <pc:docMk/>
          <pc:sldMk cId="3149396385" sldId="274"/>
        </pc:sldMkLst>
        <pc:spChg chg="add del mod">
          <ac:chgData name="魏 星达" userId="ca17b13798aa44f7" providerId="LiveId" clId="{A02F687D-1E8E-CA49-B66F-62A7EEC91250}" dt="2021-09-09T07:31:02.946" v="1976"/>
          <ac:spMkLst>
            <pc:docMk/>
            <pc:sldMk cId="3149396385" sldId="274"/>
            <ac:spMk id="2" creationId="{B727B083-8176-084D-A380-B82A38852970}"/>
          </ac:spMkLst>
        </pc:spChg>
        <pc:spChg chg="add mod">
          <ac:chgData name="魏 星达" userId="ca17b13798aa44f7" providerId="LiveId" clId="{A02F687D-1E8E-CA49-B66F-62A7EEC91250}" dt="2021-09-09T07:42:08.304" v="2048" actId="692"/>
          <ac:spMkLst>
            <pc:docMk/>
            <pc:sldMk cId="3149396385" sldId="274"/>
            <ac:spMk id="3" creationId="{EF45CF30-A4DF-5347-B43E-63DF49FE0B67}"/>
          </ac:spMkLst>
        </pc:spChg>
        <pc:spChg chg="add mod">
          <ac:chgData name="魏 星达" userId="ca17b13798aa44f7" providerId="LiveId" clId="{A02F687D-1E8E-CA49-B66F-62A7EEC91250}" dt="2021-09-09T07:41:07.210" v="2046" actId="948"/>
          <ac:spMkLst>
            <pc:docMk/>
            <pc:sldMk cId="3149396385" sldId="274"/>
            <ac:spMk id="9" creationId="{B3C56822-F63C-534F-9C80-84092259880C}"/>
          </ac:spMkLst>
        </pc:spChg>
        <pc:spChg chg="add mod">
          <ac:chgData name="魏 星达" userId="ca17b13798aa44f7" providerId="LiveId" clId="{A02F687D-1E8E-CA49-B66F-62A7EEC91250}" dt="2021-09-09T07:42:28.666" v="2050" actId="1076"/>
          <ac:spMkLst>
            <pc:docMk/>
            <pc:sldMk cId="3149396385" sldId="274"/>
            <ac:spMk id="12" creationId="{0D2A8B5B-7128-F04D-9641-56ED46318F2A}"/>
          </ac:spMkLst>
        </pc:spChg>
        <pc:spChg chg="add mod">
          <ac:chgData name="魏 星达" userId="ca17b13798aa44f7" providerId="LiveId" clId="{A02F687D-1E8E-CA49-B66F-62A7EEC91250}" dt="2021-09-09T07:42:46.892" v="2054" actId="1035"/>
          <ac:spMkLst>
            <pc:docMk/>
            <pc:sldMk cId="3149396385" sldId="274"/>
            <ac:spMk id="13" creationId="{DABB6109-B494-1547-81D4-06194C428D8F}"/>
          </ac:spMkLst>
        </pc:spChg>
        <pc:spChg chg="add mod">
          <ac:chgData name="魏 星达" userId="ca17b13798aa44f7" providerId="LiveId" clId="{A02F687D-1E8E-CA49-B66F-62A7EEC91250}" dt="2021-09-09T07:43:02.947" v="2058" actId="1035"/>
          <ac:spMkLst>
            <pc:docMk/>
            <pc:sldMk cId="3149396385" sldId="274"/>
            <ac:spMk id="14" creationId="{040CDC80-E765-7745-9D7D-F87AD03BFBA6}"/>
          </ac:spMkLst>
        </pc:spChg>
        <pc:spChg chg="mod">
          <ac:chgData name="魏 星达" userId="ca17b13798aa44f7" providerId="LiveId" clId="{A02F687D-1E8E-CA49-B66F-62A7EEC91250}" dt="2021-09-09T07:43:37.548" v="2059" actId="2711"/>
          <ac:spMkLst>
            <pc:docMk/>
            <pc:sldMk cId="3149396385" sldId="274"/>
            <ac:spMk id="56322" creationId="{00000000-0000-0000-0000-000000000000}"/>
          </ac:spMkLst>
        </pc:spChg>
        <pc:picChg chg="del mod">
          <ac:chgData name="魏 星达" userId="ca17b13798aa44f7" providerId="LiveId" clId="{A02F687D-1E8E-CA49-B66F-62A7EEC91250}" dt="2021-09-09T07:30:56.091" v="1971" actId="478"/>
          <ac:picMkLst>
            <pc:docMk/>
            <pc:sldMk cId="3149396385" sldId="274"/>
            <ac:picMk id="56324" creationId="{00000000-0000-0000-0000-000000000000}"/>
          </ac:picMkLst>
        </pc:picChg>
        <pc:cxnChg chg="del mod">
          <ac:chgData name="魏 星达" userId="ca17b13798aa44f7" providerId="LiveId" clId="{A02F687D-1E8E-CA49-B66F-62A7EEC91250}" dt="2021-09-09T07:31:02.799" v="1974" actId="478"/>
          <ac:cxnSpMkLst>
            <pc:docMk/>
            <pc:sldMk cId="3149396385" sldId="274"/>
            <ac:cxnSpMk id="56325" creationId="{00000000-0000-0000-0000-000000000000}"/>
          </ac:cxnSpMkLst>
        </pc:cxnChg>
        <pc:cxnChg chg="del mod">
          <ac:chgData name="魏 星达" userId="ca17b13798aa44f7" providerId="LiveId" clId="{A02F687D-1E8E-CA49-B66F-62A7EEC91250}" dt="2021-09-09T07:31:02.799" v="1974" actId="478"/>
          <ac:cxnSpMkLst>
            <pc:docMk/>
            <pc:sldMk cId="3149396385" sldId="274"/>
            <ac:cxnSpMk id="56326" creationId="{00000000-0000-0000-0000-000000000000}"/>
          </ac:cxnSpMkLst>
        </pc:cxnChg>
        <pc:cxnChg chg="del mod">
          <ac:chgData name="魏 星达" userId="ca17b13798aa44f7" providerId="LiveId" clId="{A02F687D-1E8E-CA49-B66F-62A7EEC91250}" dt="2021-09-09T07:31:02.799" v="1974" actId="478"/>
          <ac:cxnSpMkLst>
            <pc:docMk/>
            <pc:sldMk cId="3149396385" sldId="274"/>
            <ac:cxnSpMk id="56327" creationId="{00000000-0000-0000-0000-000000000000}"/>
          </ac:cxnSpMkLst>
        </pc:cxnChg>
        <pc:cxnChg chg="del mod">
          <ac:chgData name="魏 星达" userId="ca17b13798aa44f7" providerId="LiveId" clId="{A02F687D-1E8E-CA49-B66F-62A7EEC91250}" dt="2021-09-09T07:31:02.799" v="1974" actId="478"/>
          <ac:cxnSpMkLst>
            <pc:docMk/>
            <pc:sldMk cId="3149396385" sldId="274"/>
            <ac:cxnSpMk id="56328" creationId="{00000000-0000-0000-0000-000000000000}"/>
          </ac:cxnSpMkLst>
        </pc:cxnChg>
      </pc:sldChg>
      <pc:sldChg chg="add">
        <pc:chgData name="魏 星达" userId="ca17b13798aa44f7" providerId="LiveId" clId="{A02F687D-1E8E-CA49-B66F-62A7EEC91250}" dt="2021-09-09T08:42:49.525" v="2848"/>
        <pc:sldMkLst>
          <pc:docMk/>
          <pc:sldMk cId="3589193161" sldId="276"/>
        </pc:sldMkLst>
      </pc:sldChg>
      <pc:sldChg chg="modSp add mod">
        <pc:chgData name="魏 星达" userId="ca17b13798aa44f7" providerId="LiveId" clId="{A02F687D-1E8E-CA49-B66F-62A7EEC91250}" dt="2021-09-09T08:43:24.500" v="2856" actId="207"/>
        <pc:sldMkLst>
          <pc:docMk/>
          <pc:sldMk cId="281278503" sldId="277"/>
        </pc:sldMkLst>
        <pc:spChg chg="mod">
          <ac:chgData name="魏 星达" userId="ca17b13798aa44f7" providerId="LiveId" clId="{A02F687D-1E8E-CA49-B66F-62A7EEC91250}" dt="2021-09-09T08:43:19.176" v="2855" actId="207"/>
          <ac:spMkLst>
            <pc:docMk/>
            <pc:sldMk cId="281278503" sldId="277"/>
            <ac:spMk id="3" creationId="{00000000-0000-0000-0000-000000000000}"/>
          </ac:spMkLst>
        </pc:spChg>
        <pc:spChg chg="mod">
          <ac:chgData name="魏 星达" userId="ca17b13798aa44f7" providerId="LiveId" clId="{A02F687D-1E8E-CA49-B66F-62A7EEC91250}" dt="2021-09-09T08:43:24.500" v="2856" actId="207"/>
          <ac:spMkLst>
            <pc:docMk/>
            <pc:sldMk cId="281278503" sldId="277"/>
            <ac:spMk id="8" creationId="{00000000-0000-0000-0000-000000000000}"/>
          </ac:spMkLst>
        </pc:spChg>
      </pc:sldChg>
      <pc:sldChg chg="modSp add mod">
        <pc:chgData name="魏 星达" userId="ca17b13798aa44f7" providerId="LiveId" clId="{A02F687D-1E8E-CA49-B66F-62A7EEC91250}" dt="2021-09-09T08:43:46.674" v="2861" actId="2711"/>
        <pc:sldMkLst>
          <pc:docMk/>
          <pc:sldMk cId="554873604" sldId="278"/>
        </pc:sldMkLst>
        <pc:spChg chg="mod">
          <ac:chgData name="魏 星达" userId="ca17b13798aa44f7" providerId="LiveId" clId="{A02F687D-1E8E-CA49-B66F-62A7EEC91250}" dt="2021-09-09T08:43:46.674" v="2861" actId="2711"/>
          <ac:spMkLst>
            <pc:docMk/>
            <pc:sldMk cId="554873604" sldId="278"/>
            <ac:spMk id="3" creationId="{00000000-0000-0000-0000-000000000000}"/>
          </ac:spMkLst>
        </pc:spChg>
      </pc:sldChg>
      <pc:sldChg chg="modSp add mod">
        <pc:chgData name="魏 星达" userId="ca17b13798aa44f7" providerId="LiveId" clId="{A02F687D-1E8E-CA49-B66F-62A7EEC91250}" dt="2021-09-09T08:45:03.366" v="2864" actId="207"/>
        <pc:sldMkLst>
          <pc:docMk/>
          <pc:sldMk cId="4020601062" sldId="279"/>
        </pc:sldMkLst>
        <pc:spChg chg="mod">
          <ac:chgData name="魏 星达" userId="ca17b13798aa44f7" providerId="LiveId" clId="{A02F687D-1E8E-CA49-B66F-62A7EEC91250}" dt="2021-09-09T08:45:03.366" v="2864" actId="207"/>
          <ac:spMkLst>
            <pc:docMk/>
            <pc:sldMk cId="4020601062" sldId="279"/>
            <ac:spMk id="3" creationId="{00000000-0000-0000-0000-000000000000}"/>
          </ac:spMkLst>
        </pc:spChg>
        <pc:spChg chg="mod">
          <ac:chgData name="魏 星达" userId="ca17b13798aa44f7" providerId="LiveId" clId="{A02F687D-1E8E-CA49-B66F-62A7EEC91250}" dt="2021-09-09T08:44:59.057" v="2863" actId="207"/>
          <ac:spMkLst>
            <pc:docMk/>
            <pc:sldMk cId="4020601062" sldId="279"/>
            <ac:spMk id="5" creationId="{00000000-0000-0000-0000-000000000000}"/>
          </ac:spMkLst>
        </pc:spChg>
      </pc:sldChg>
      <pc:sldChg chg="add">
        <pc:chgData name="魏 星达" userId="ca17b13798aa44f7" providerId="LiveId" clId="{A02F687D-1E8E-CA49-B66F-62A7EEC91250}" dt="2021-09-09T08:45:17.420" v="2865"/>
        <pc:sldMkLst>
          <pc:docMk/>
          <pc:sldMk cId="3924649347" sldId="280"/>
        </pc:sldMkLst>
      </pc:sldChg>
      <pc:sldChg chg="add del">
        <pc:chgData name="魏 星达" userId="ca17b13798aa44f7" providerId="LiveId" clId="{A02F687D-1E8E-CA49-B66F-62A7EEC91250}" dt="2021-09-09T08:47:02.659" v="2887" actId="2696"/>
        <pc:sldMkLst>
          <pc:docMk/>
          <pc:sldMk cId="983460545" sldId="281"/>
        </pc:sldMkLst>
      </pc:sldChg>
      <pc:sldChg chg="del">
        <pc:chgData name="魏 星达" userId="ca17b13798aa44f7" providerId="LiveId" clId="{A02F687D-1E8E-CA49-B66F-62A7EEC91250}" dt="2021-09-09T01:00:25.473" v="74" actId="2696"/>
        <pc:sldMkLst>
          <pc:docMk/>
          <pc:sldMk cId="561220064" sldId="282"/>
        </pc:sldMkLst>
      </pc:sldChg>
      <pc:sldChg chg="del">
        <pc:chgData name="魏 星达" userId="ca17b13798aa44f7" providerId="LiveId" clId="{A02F687D-1E8E-CA49-B66F-62A7EEC91250}" dt="2021-09-09T01:00:25.648" v="75" actId="2696"/>
        <pc:sldMkLst>
          <pc:docMk/>
          <pc:sldMk cId="677438024" sldId="283"/>
        </pc:sldMkLst>
      </pc:sldChg>
      <pc:sldChg chg="del">
        <pc:chgData name="魏 星达" userId="ca17b13798aa44f7" providerId="LiveId" clId="{A02F687D-1E8E-CA49-B66F-62A7EEC91250}" dt="2021-09-09T01:00:26.288" v="76" actId="2696"/>
        <pc:sldMkLst>
          <pc:docMk/>
          <pc:sldMk cId="1890056621" sldId="284"/>
        </pc:sldMkLst>
      </pc:sldChg>
      <pc:sldChg chg="del">
        <pc:chgData name="魏 星达" userId="ca17b13798aa44f7" providerId="LiveId" clId="{A02F687D-1E8E-CA49-B66F-62A7EEC91250}" dt="2021-09-09T01:00:26.468" v="77" actId="2696"/>
        <pc:sldMkLst>
          <pc:docMk/>
          <pc:sldMk cId="603522723" sldId="285"/>
        </pc:sldMkLst>
      </pc:sldChg>
      <pc:sldChg chg="del">
        <pc:chgData name="魏 星达" userId="ca17b13798aa44f7" providerId="LiveId" clId="{A02F687D-1E8E-CA49-B66F-62A7EEC91250}" dt="2021-09-09T01:00:26.631" v="78" actId="2696"/>
        <pc:sldMkLst>
          <pc:docMk/>
          <pc:sldMk cId="841140680" sldId="286"/>
        </pc:sldMkLst>
      </pc:sldChg>
      <pc:sldChg chg="del">
        <pc:chgData name="魏 星达" userId="ca17b13798aa44f7" providerId="LiveId" clId="{A02F687D-1E8E-CA49-B66F-62A7EEC91250}" dt="2021-09-09T01:00:26.798" v="79" actId="2696"/>
        <pc:sldMkLst>
          <pc:docMk/>
          <pc:sldMk cId="166560559" sldId="287"/>
        </pc:sldMkLst>
      </pc:sldChg>
      <pc:sldChg chg="del">
        <pc:chgData name="魏 星达" userId="ca17b13798aa44f7" providerId="LiveId" clId="{A02F687D-1E8E-CA49-B66F-62A7EEC91250}" dt="2021-09-09T01:00:26.947" v="80" actId="2696"/>
        <pc:sldMkLst>
          <pc:docMk/>
          <pc:sldMk cId="1212123072" sldId="288"/>
        </pc:sldMkLst>
      </pc:sldChg>
      <pc:sldChg chg="del">
        <pc:chgData name="魏 星达" userId="ca17b13798aa44f7" providerId="LiveId" clId="{A02F687D-1E8E-CA49-B66F-62A7EEC91250}" dt="2021-09-09T01:00:27.123" v="81" actId="2696"/>
        <pc:sldMkLst>
          <pc:docMk/>
          <pc:sldMk cId="1122595662" sldId="289"/>
        </pc:sldMkLst>
      </pc:sldChg>
      <pc:sldChg chg="del">
        <pc:chgData name="魏 星达" userId="ca17b13798aa44f7" providerId="LiveId" clId="{A02F687D-1E8E-CA49-B66F-62A7EEC91250}" dt="2021-09-09T01:00:27.275" v="82" actId="2696"/>
        <pc:sldMkLst>
          <pc:docMk/>
          <pc:sldMk cId="1821452339" sldId="290"/>
        </pc:sldMkLst>
      </pc:sldChg>
      <pc:sldChg chg="del">
        <pc:chgData name="魏 星达" userId="ca17b13798aa44f7" providerId="LiveId" clId="{A02F687D-1E8E-CA49-B66F-62A7EEC91250}" dt="2021-09-09T01:00:27.433" v="83" actId="2696"/>
        <pc:sldMkLst>
          <pc:docMk/>
          <pc:sldMk cId="770073588" sldId="291"/>
        </pc:sldMkLst>
      </pc:sldChg>
      <pc:sldChg chg="add del">
        <pc:chgData name="魏 星达" userId="ca17b13798aa44f7" providerId="LiveId" clId="{A02F687D-1E8E-CA49-B66F-62A7EEC91250}" dt="2021-09-09T01:04:16.845" v="184" actId="2696"/>
        <pc:sldMkLst>
          <pc:docMk/>
          <pc:sldMk cId="3146349181" sldId="294"/>
        </pc:sldMkLst>
      </pc:sldChg>
      <pc:sldChg chg="addSp delSp modSp add del mod">
        <pc:chgData name="魏 星达" userId="ca17b13798aa44f7" providerId="LiveId" clId="{A02F687D-1E8E-CA49-B66F-62A7EEC91250}" dt="2021-09-09T03:53:49.091" v="207" actId="2696"/>
        <pc:sldMkLst>
          <pc:docMk/>
          <pc:sldMk cId="626392731" sldId="296"/>
        </pc:sldMkLst>
        <pc:spChg chg="del">
          <ac:chgData name="魏 星达" userId="ca17b13798aa44f7" providerId="LiveId" clId="{A02F687D-1E8E-CA49-B66F-62A7EEC91250}" dt="2021-09-09T03:53:39.393" v="204" actId="478"/>
          <ac:spMkLst>
            <pc:docMk/>
            <pc:sldMk cId="626392731" sldId="296"/>
            <ac:spMk id="3" creationId="{882FC28F-7644-2043-9C83-613A25BCF931}"/>
          </ac:spMkLst>
        </pc:spChg>
        <pc:spChg chg="add del mod">
          <ac:chgData name="魏 星达" userId="ca17b13798aa44f7" providerId="LiveId" clId="{A02F687D-1E8E-CA49-B66F-62A7EEC91250}" dt="2021-09-09T03:53:41.242" v="205" actId="478"/>
          <ac:spMkLst>
            <pc:docMk/>
            <pc:sldMk cId="626392731" sldId="296"/>
            <ac:spMk id="6" creationId="{107B9976-AD8C-BE47-88D7-83949881B744}"/>
          </ac:spMkLst>
        </pc:spChg>
      </pc:sldChg>
      <pc:sldChg chg="modSp add mod">
        <pc:chgData name="魏 星达" userId="ca17b13798aa44f7" providerId="LiveId" clId="{A02F687D-1E8E-CA49-B66F-62A7EEC91250}" dt="2021-09-09T01:23:59.073" v="189" actId="207"/>
        <pc:sldMkLst>
          <pc:docMk/>
          <pc:sldMk cId="3513041570" sldId="1391"/>
        </pc:sldMkLst>
        <pc:spChg chg="mod">
          <ac:chgData name="魏 星达" userId="ca17b13798aa44f7" providerId="LiveId" clId="{A02F687D-1E8E-CA49-B66F-62A7EEC91250}" dt="2021-09-09T01:23:59.073" v="189" actId="207"/>
          <ac:spMkLst>
            <pc:docMk/>
            <pc:sldMk cId="3513041570" sldId="1391"/>
            <ac:spMk id="54" creationId="{3EE37CD5-DF35-6F45-9D10-75EF16B806D2}"/>
          </ac:spMkLst>
        </pc:spChg>
      </pc:sldChg>
      <pc:sldChg chg="modSp add">
        <pc:chgData name="魏 星达" userId="ca17b13798aa44f7" providerId="LiveId" clId="{A02F687D-1E8E-CA49-B66F-62A7EEC91250}" dt="2021-09-09T03:52:12.148" v="196" actId="207"/>
        <pc:sldMkLst>
          <pc:docMk/>
          <pc:sldMk cId="3845595837" sldId="1392"/>
        </pc:sldMkLst>
        <pc:spChg chg="mod">
          <ac:chgData name="魏 星达" userId="ca17b13798aa44f7" providerId="LiveId" clId="{A02F687D-1E8E-CA49-B66F-62A7EEC91250}" dt="2021-09-09T03:52:12.148" v="196" actId="207"/>
          <ac:spMkLst>
            <pc:docMk/>
            <pc:sldMk cId="3845595837" sldId="1392"/>
            <ac:spMk id="3" creationId="{00000000-0000-0000-0000-000000000000}"/>
          </ac:spMkLst>
        </pc:spChg>
      </pc:sldChg>
      <pc:sldChg chg="add del">
        <pc:chgData name="魏 星达" userId="ca17b13798aa44f7" providerId="LiveId" clId="{A02F687D-1E8E-CA49-B66F-62A7EEC91250}" dt="2021-09-09T03:57:18.303" v="236" actId="2696"/>
        <pc:sldMkLst>
          <pc:docMk/>
          <pc:sldMk cId="1048979714" sldId="1396"/>
        </pc:sldMkLst>
      </pc:sldChg>
      <pc:sldChg chg="del">
        <pc:chgData name="魏 星达" userId="ca17b13798aa44f7" providerId="LiveId" clId="{A02F687D-1E8E-CA49-B66F-62A7EEC91250}" dt="2021-09-09T01:00:27.607" v="84" actId="2696"/>
        <pc:sldMkLst>
          <pc:docMk/>
          <pc:sldMk cId="829121981" sldId="1400"/>
        </pc:sldMkLst>
      </pc:sldChg>
      <pc:sldChg chg="del">
        <pc:chgData name="魏 星达" userId="ca17b13798aa44f7" providerId="LiveId" clId="{A02F687D-1E8E-CA49-B66F-62A7EEC91250}" dt="2021-09-09T01:00:27.753" v="85" actId="2696"/>
        <pc:sldMkLst>
          <pc:docMk/>
          <pc:sldMk cId="2747685317" sldId="1401"/>
        </pc:sldMkLst>
      </pc:sldChg>
      <pc:sldChg chg="del">
        <pc:chgData name="魏 星达" userId="ca17b13798aa44f7" providerId="LiveId" clId="{A02F687D-1E8E-CA49-B66F-62A7EEC91250}" dt="2021-09-09T01:00:28.277" v="88" actId="2696"/>
        <pc:sldMkLst>
          <pc:docMk/>
          <pc:sldMk cId="3568903678" sldId="1404"/>
        </pc:sldMkLst>
      </pc:sldChg>
      <pc:sldChg chg="del">
        <pc:chgData name="魏 星达" userId="ca17b13798aa44f7" providerId="LiveId" clId="{A02F687D-1E8E-CA49-B66F-62A7EEC91250}" dt="2021-09-09T00:59:34.826" v="21" actId="2696"/>
        <pc:sldMkLst>
          <pc:docMk/>
          <pc:sldMk cId="3600690544" sldId="1408"/>
        </pc:sldMkLst>
      </pc:sldChg>
      <pc:sldChg chg="modSp add mod">
        <pc:chgData name="魏 星达" userId="ca17b13798aa44f7" providerId="LiveId" clId="{A02F687D-1E8E-CA49-B66F-62A7EEC91250}" dt="2021-09-09T08:47:16.425" v="2891" actId="207"/>
        <pc:sldMkLst>
          <pc:docMk/>
          <pc:sldMk cId="1732764661" sldId="1410"/>
        </pc:sldMkLst>
        <pc:spChg chg="mod">
          <ac:chgData name="魏 星达" userId="ca17b13798aa44f7" providerId="LiveId" clId="{A02F687D-1E8E-CA49-B66F-62A7EEC91250}" dt="2021-09-09T08:47:16.425" v="2891" actId="207"/>
          <ac:spMkLst>
            <pc:docMk/>
            <pc:sldMk cId="1732764661" sldId="1410"/>
            <ac:spMk id="59395" creationId="{00000000-0000-0000-0000-000000000000}"/>
          </ac:spMkLst>
        </pc:spChg>
      </pc:sldChg>
      <pc:sldChg chg="add del">
        <pc:chgData name="魏 星达" userId="ca17b13798aa44f7" providerId="LiveId" clId="{A02F687D-1E8E-CA49-B66F-62A7EEC91250}" dt="2021-09-09T08:49:04.978" v="2913" actId="2696"/>
        <pc:sldMkLst>
          <pc:docMk/>
          <pc:sldMk cId="1077513224" sldId="1411"/>
        </pc:sldMkLst>
      </pc:sldChg>
      <pc:sldChg chg="add del">
        <pc:chgData name="魏 星达" userId="ca17b13798aa44f7" providerId="LiveId" clId="{A02F687D-1E8E-CA49-B66F-62A7EEC91250}" dt="2021-09-09T08:50:12.225" v="2931" actId="2696"/>
        <pc:sldMkLst>
          <pc:docMk/>
          <pc:sldMk cId="238090837" sldId="1412"/>
        </pc:sldMkLst>
      </pc:sldChg>
      <pc:sldChg chg="modSp mod">
        <pc:chgData name="魏 星达" userId="ca17b13798aa44f7" providerId="LiveId" clId="{A02F687D-1E8E-CA49-B66F-62A7EEC91250}" dt="2021-09-09T00:59:11.890" v="18" actId="20577"/>
        <pc:sldMkLst>
          <pc:docMk/>
          <pc:sldMk cId="3628960693" sldId="2241"/>
        </pc:sldMkLst>
        <pc:spChg chg="mod">
          <ac:chgData name="魏 星达" userId="ca17b13798aa44f7" providerId="LiveId" clId="{A02F687D-1E8E-CA49-B66F-62A7EEC91250}" dt="2021-09-09T00:59:11.890" v="18" actId="20577"/>
          <ac:spMkLst>
            <pc:docMk/>
            <pc:sldMk cId="3628960693" sldId="2241"/>
            <ac:spMk id="5" creationId="{2C7C6228-E47F-EA4B-8DD8-28647C76DDD6}"/>
          </ac:spMkLst>
        </pc:spChg>
      </pc:sldChg>
      <pc:sldChg chg="del">
        <pc:chgData name="魏 星达" userId="ca17b13798aa44f7" providerId="LiveId" clId="{A02F687D-1E8E-CA49-B66F-62A7EEC91250}" dt="2021-09-09T00:59:22.086" v="19" actId="2696"/>
        <pc:sldMkLst>
          <pc:docMk/>
          <pc:sldMk cId="1424638512" sldId="2268"/>
        </pc:sldMkLst>
      </pc:sldChg>
      <pc:sldChg chg="modSp mod">
        <pc:chgData name="魏 星达" userId="ca17b13798aa44f7" providerId="LiveId" clId="{A02F687D-1E8E-CA49-B66F-62A7EEC91250}" dt="2021-09-09T00:59:43.717" v="33" actId="20577"/>
        <pc:sldMkLst>
          <pc:docMk/>
          <pc:sldMk cId="2248593067" sldId="2430"/>
        </pc:sldMkLst>
        <pc:spChg chg="mod">
          <ac:chgData name="魏 星达" userId="ca17b13798aa44f7" providerId="LiveId" clId="{A02F687D-1E8E-CA49-B66F-62A7EEC91250}" dt="2021-09-09T00:59:43.717" v="33" actId="20577"/>
          <ac:spMkLst>
            <pc:docMk/>
            <pc:sldMk cId="2248593067" sldId="2430"/>
            <ac:spMk id="2" creationId="{D0838BC4-7FCE-D84A-865F-FA68B484EAB3}"/>
          </ac:spMkLst>
        </pc:spChg>
      </pc:sldChg>
      <pc:sldChg chg="modSp add mod">
        <pc:chgData name="魏 星达" userId="ca17b13798aa44f7" providerId="LiveId" clId="{A02F687D-1E8E-CA49-B66F-62A7EEC91250}" dt="2021-09-09T01:01:13.625" v="145" actId="1076"/>
        <pc:sldMkLst>
          <pc:docMk/>
          <pc:sldMk cId="1080899072" sldId="2431"/>
        </pc:sldMkLst>
        <pc:spChg chg="mod">
          <ac:chgData name="魏 星达" userId="ca17b13798aa44f7" providerId="LiveId" clId="{A02F687D-1E8E-CA49-B66F-62A7EEC91250}" dt="2021-09-09T01:01:13.625" v="145" actId="1076"/>
          <ac:spMkLst>
            <pc:docMk/>
            <pc:sldMk cId="1080899072" sldId="2431"/>
            <ac:spMk id="5" creationId="{375403D9-9667-EA4B-986A-9CD8EA818815}"/>
          </ac:spMkLst>
        </pc:spChg>
      </pc:sldChg>
      <pc:sldChg chg="del">
        <pc:chgData name="魏 星达" userId="ca17b13798aa44f7" providerId="LiveId" clId="{A02F687D-1E8E-CA49-B66F-62A7EEC91250}" dt="2021-09-09T00:59:35.383" v="22" actId="2696"/>
        <pc:sldMkLst>
          <pc:docMk/>
          <pc:sldMk cId="1090415593" sldId="2431"/>
        </pc:sldMkLst>
      </pc:sldChg>
      <pc:sldChg chg="add del">
        <pc:chgData name="魏 星达" userId="ca17b13798aa44f7" providerId="LiveId" clId="{A02F687D-1E8E-CA49-B66F-62A7EEC91250}" dt="2021-09-09T01:01:33.849" v="149" actId="2696"/>
        <pc:sldMkLst>
          <pc:docMk/>
          <pc:sldMk cId="1486313758" sldId="2432"/>
        </pc:sldMkLst>
      </pc:sldChg>
      <pc:sldChg chg="del">
        <pc:chgData name="魏 星达" userId="ca17b13798aa44f7" providerId="LiveId" clId="{A02F687D-1E8E-CA49-B66F-62A7EEC91250}" dt="2021-09-09T00:59:36.330" v="23" actId="2696"/>
        <pc:sldMkLst>
          <pc:docMk/>
          <pc:sldMk cId="2127797743" sldId="2432"/>
        </pc:sldMkLst>
      </pc:sldChg>
      <pc:sldChg chg="addSp modSp new mod">
        <pc:chgData name="魏 星达" userId="ca17b13798aa44f7" providerId="LiveId" clId="{A02F687D-1E8E-CA49-B66F-62A7EEC91250}" dt="2021-09-09T01:04:03.910" v="181" actId="207"/>
        <pc:sldMkLst>
          <pc:docMk/>
          <pc:sldMk cId="2598662096" sldId="2433"/>
        </pc:sldMkLst>
        <pc:spChg chg="mod">
          <ac:chgData name="魏 星达" userId="ca17b13798aa44f7" providerId="LiveId" clId="{A02F687D-1E8E-CA49-B66F-62A7EEC91250}" dt="2021-09-09T01:01:39.123" v="150"/>
          <ac:spMkLst>
            <pc:docMk/>
            <pc:sldMk cId="2598662096" sldId="2433"/>
            <ac:spMk id="2" creationId="{16541B54-C977-BB40-8E7F-74FECB780463}"/>
          </ac:spMkLst>
        </pc:spChg>
        <pc:spChg chg="mod">
          <ac:chgData name="魏 星达" userId="ca17b13798aa44f7" providerId="LiveId" clId="{A02F687D-1E8E-CA49-B66F-62A7EEC91250}" dt="2021-09-09T01:03:28.465" v="175" actId="14100"/>
          <ac:spMkLst>
            <pc:docMk/>
            <pc:sldMk cId="2598662096" sldId="2433"/>
            <ac:spMk id="3" creationId="{AD8A1785-AE0F-C242-B86E-F737E6A5B268}"/>
          </ac:spMkLst>
        </pc:spChg>
        <pc:spChg chg="add mod">
          <ac:chgData name="魏 星达" userId="ca17b13798aa44f7" providerId="LiveId" clId="{A02F687D-1E8E-CA49-B66F-62A7EEC91250}" dt="2021-09-09T01:03:22.311" v="174" actId="1076"/>
          <ac:spMkLst>
            <pc:docMk/>
            <pc:sldMk cId="2598662096" sldId="2433"/>
            <ac:spMk id="5" creationId="{69B896FA-73FC-2246-B6ED-84C878A1FCB1}"/>
          </ac:spMkLst>
        </pc:spChg>
        <pc:spChg chg="add mod">
          <ac:chgData name="魏 星达" userId="ca17b13798aa44f7" providerId="LiveId" clId="{A02F687D-1E8E-CA49-B66F-62A7EEC91250}" dt="2021-09-09T01:04:03.910" v="181" actId="207"/>
          <ac:spMkLst>
            <pc:docMk/>
            <pc:sldMk cId="2598662096" sldId="2433"/>
            <ac:spMk id="6" creationId="{51888196-857B-BA4A-AF39-EF70A39940B2}"/>
          </ac:spMkLst>
        </pc:spChg>
      </pc:sldChg>
      <pc:sldChg chg="del">
        <pc:chgData name="魏 星达" userId="ca17b13798aa44f7" providerId="LiveId" clId="{A02F687D-1E8E-CA49-B66F-62A7EEC91250}" dt="2021-09-09T01:00:22.619" v="56" actId="2696"/>
        <pc:sldMkLst>
          <pc:docMk/>
          <pc:sldMk cId="3112605320" sldId="2433"/>
        </pc:sldMkLst>
      </pc:sldChg>
      <pc:sldChg chg="del">
        <pc:chgData name="魏 星达" userId="ca17b13798aa44f7" providerId="LiveId" clId="{A02F687D-1E8E-CA49-B66F-62A7EEC91250}" dt="2021-09-09T01:00:22.796" v="57" actId="2696"/>
        <pc:sldMkLst>
          <pc:docMk/>
          <pc:sldMk cId="745382191" sldId="2434"/>
        </pc:sldMkLst>
      </pc:sldChg>
      <pc:sldChg chg="modSp new mod">
        <pc:chgData name="魏 星达" userId="ca17b13798aa44f7" providerId="LiveId" clId="{A02F687D-1E8E-CA49-B66F-62A7EEC91250}" dt="2021-09-09T04:09:34.049" v="263" actId="113"/>
        <pc:sldMkLst>
          <pc:docMk/>
          <pc:sldMk cId="1079377853" sldId="2434"/>
        </pc:sldMkLst>
        <pc:spChg chg="mod">
          <ac:chgData name="魏 星达" userId="ca17b13798aa44f7" providerId="LiveId" clId="{A02F687D-1E8E-CA49-B66F-62A7EEC91250}" dt="2021-09-09T04:09:25.440" v="260" actId="113"/>
          <ac:spMkLst>
            <pc:docMk/>
            <pc:sldMk cId="1079377853" sldId="2434"/>
            <ac:spMk id="2" creationId="{CCCED881-A59A-A545-9E0B-B6FDD70C405A}"/>
          </ac:spMkLst>
        </pc:spChg>
        <pc:spChg chg="mod">
          <ac:chgData name="魏 星达" userId="ca17b13798aa44f7" providerId="LiveId" clId="{A02F687D-1E8E-CA49-B66F-62A7EEC91250}" dt="2021-09-09T04:09:34.049" v="263" actId="113"/>
          <ac:spMkLst>
            <pc:docMk/>
            <pc:sldMk cId="1079377853" sldId="2434"/>
            <ac:spMk id="3" creationId="{32BBC4F5-61AB-3742-AA86-ACCD87598672}"/>
          </ac:spMkLst>
        </pc:spChg>
      </pc:sldChg>
      <pc:sldChg chg="del">
        <pc:chgData name="魏 星达" userId="ca17b13798aa44f7" providerId="LiveId" clId="{A02F687D-1E8E-CA49-B66F-62A7EEC91250}" dt="2021-09-09T01:00:22.976" v="58" actId="2696"/>
        <pc:sldMkLst>
          <pc:docMk/>
          <pc:sldMk cId="1788846644" sldId="2435"/>
        </pc:sldMkLst>
      </pc:sldChg>
      <pc:sldChg chg="addSp modSp new mod">
        <pc:chgData name="魏 星达" userId="ca17b13798aa44f7" providerId="LiveId" clId="{A02F687D-1E8E-CA49-B66F-62A7EEC91250}" dt="2021-09-09T03:53:46.022" v="206"/>
        <pc:sldMkLst>
          <pc:docMk/>
          <pc:sldMk cId="2005894065" sldId="2435"/>
        </pc:sldMkLst>
        <pc:spChg chg="mod">
          <ac:chgData name="魏 星达" userId="ca17b13798aa44f7" providerId="LiveId" clId="{A02F687D-1E8E-CA49-B66F-62A7EEC91250}" dt="2021-09-09T03:53:18.311" v="199"/>
          <ac:spMkLst>
            <pc:docMk/>
            <pc:sldMk cId="2005894065" sldId="2435"/>
            <ac:spMk id="2" creationId="{6BE557B3-6C29-D145-8E7C-A187479BAA4B}"/>
          </ac:spMkLst>
        </pc:spChg>
        <pc:spChg chg="mod">
          <ac:chgData name="魏 星达" userId="ca17b13798aa44f7" providerId="LiveId" clId="{A02F687D-1E8E-CA49-B66F-62A7EEC91250}" dt="2021-09-09T03:53:33.923" v="203" actId="15"/>
          <ac:spMkLst>
            <pc:docMk/>
            <pc:sldMk cId="2005894065" sldId="2435"/>
            <ac:spMk id="3" creationId="{0B18C468-859C-A143-B336-573B7CF8FE12}"/>
          </ac:spMkLst>
        </pc:spChg>
        <pc:picChg chg="add mod">
          <ac:chgData name="魏 星达" userId="ca17b13798aa44f7" providerId="LiveId" clId="{A02F687D-1E8E-CA49-B66F-62A7EEC91250}" dt="2021-09-09T03:53:46.022" v="206"/>
          <ac:picMkLst>
            <pc:docMk/>
            <pc:sldMk cId="2005894065" sldId="2435"/>
            <ac:picMk id="5" creationId="{6F52D1DC-7670-6043-B006-335C865E9B6D}"/>
          </ac:picMkLst>
        </pc:picChg>
      </pc:sldChg>
      <pc:sldChg chg="addSp modSp new mod">
        <pc:chgData name="魏 星达" userId="ca17b13798aa44f7" providerId="LiveId" clId="{A02F687D-1E8E-CA49-B66F-62A7EEC91250}" dt="2021-09-09T03:57:00.203" v="235"/>
        <pc:sldMkLst>
          <pc:docMk/>
          <pc:sldMk cId="632149878" sldId="2436"/>
        </pc:sldMkLst>
        <pc:spChg chg="mod">
          <ac:chgData name="魏 星达" userId="ca17b13798aa44f7" providerId="LiveId" clId="{A02F687D-1E8E-CA49-B66F-62A7EEC91250}" dt="2021-09-09T03:54:37.036" v="210"/>
          <ac:spMkLst>
            <pc:docMk/>
            <pc:sldMk cId="632149878" sldId="2436"/>
            <ac:spMk id="2" creationId="{8D4C1C43-CEAC-4C4B-9EA0-1433A4595293}"/>
          </ac:spMkLst>
        </pc:spChg>
        <pc:spChg chg="mod">
          <ac:chgData name="魏 星达" userId="ca17b13798aa44f7" providerId="LiveId" clId="{A02F687D-1E8E-CA49-B66F-62A7EEC91250}" dt="2021-09-09T03:56:55.292" v="234" actId="113"/>
          <ac:spMkLst>
            <pc:docMk/>
            <pc:sldMk cId="632149878" sldId="2436"/>
            <ac:spMk id="3" creationId="{85C9FBAA-0CE4-4D45-856E-FF740F2BAAAC}"/>
          </ac:spMkLst>
        </pc:spChg>
        <pc:picChg chg="add mod">
          <ac:chgData name="魏 星达" userId="ca17b13798aa44f7" providerId="LiveId" clId="{A02F687D-1E8E-CA49-B66F-62A7EEC91250}" dt="2021-09-09T03:57:00.203" v="235"/>
          <ac:picMkLst>
            <pc:docMk/>
            <pc:sldMk cId="632149878" sldId="2436"/>
            <ac:picMk id="5" creationId="{32649594-CF6C-F04E-A2A9-363BEB1972AB}"/>
          </ac:picMkLst>
        </pc:picChg>
      </pc:sldChg>
      <pc:sldChg chg="del">
        <pc:chgData name="魏 星达" userId="ca17b13798aa44f7" providerId="LiveId" clId="{A02F687D-1E8E-CA49-B66F-62A7EEC91250}" dt="2021-09-09T01:00:23.295" v="60" actId="2696"/>
        <pc:sldMkLst>
          <pc:docMk/>
          <pc:sldMk cId="4104469828" sldId="2436"/>
        </pc:sldMkLst>
      </pc:sldChg>
      <pc:sldChg chg="modSp new mod">
        <pc:chgData name="魏 星达" userId="ca17b13798aa44f7" providerId="LiveId" clId="{A02F687D-1E8E-CA49-B66F-62A7EEC91250}" dt="2021-09-16T09:38:20.263" v="3156" actId="20577"/>
        <pc:sldMkLst>
          <pc:docMk/>
          <pc:sldMk cId="3177029414" sldId="2437"/>
        </pc:sldMkLst>
        <pc:spChg chg="mod">
          <ac:chgData name="魏 星达" userId="ca17b13798aa44f7" providerId="LiveId" clId="{A02F687D-1E8E-CA49-B66F-62A7EEC91250}" dt="2021-09-09T04:10:25.336" v="293"/>
          <ac:spMkLst>
            <pc:docMk/>
            <pc:sldMk cId="3177029414" sldId="2437"/>
            <ac:spMk id="2" creationId="{C652718D-BD5F-C94A-BD95-8078096EE5F1}"/>
          </ac:spMkLst>
        </pc:spChg>
        <pc:spChg chg="mod">
          <ac:chgData name="魏 星达" userId="ca17b13798aa44f7" providerId="LiveId" clId="{A02F687D-1E8E-CA49-B66F-62A7EEC91250}" dt="2021-09-16T09:38:20.263" v="3156" actId="20577"/>
          <ac:spMkLst>
            <pc:docMk/>
            <pc:sldMk cId="3177029414" sldId="2437"/>
            <ac:spMk id="3" creationId="{AE05EF97-FBDF-A14B-920F-8813BBE8F8FE}"/>
          </ac:spMkLst>
        </pc:spChg>
      </pc:sldChg>
      <pc:sldChg chg="del">
        <pc:chgData name="魏 星达" userId="ca17b13798aa44f7" providerId="LiveId" clId="{A02F687D-1E8E-CA49-B66F-62A7EEC91250}" dt="2021-09-09T01:00:23.435" v="61" actId="2696"/>
        <pc:sldMkLst>
          <pc:docMk/>
          <pc:sldMk cId="3856402147" sldId="2437"/>
        </pc:sldMkLst>
      </pc:sldChg>
      <pc:sldChg chg="del">
        <pc:chgData name="魏 星达" userId="ca17b13798aa44f7" providerId="LiveId" clId="{A02F687D-1E8E-CA49-B66F-62A7EEC91250}" dt="2021-09-09T01:00:23.625" v="62" actId="2696"/>
        <pc:sldMkLst>
          <pc:docMk/>
          <pc:sldMk cId="647981954" sldId="2438"/>
        </pc:sldMkLst>
      </pc:sldChg>
      <pc:sldChg chg="modSp add mod">
        <pc:chgData name="魏 星达" userId="ca17b13798aa44f7" providerId="LiveId" clId="{A02F687D-1E8E-CA49-B66F-62A7EEC91250}" dt="2021-09-09T04:10:15.610" v="292" actId="20577"/>
        <pc:sldMkLst>
          <pc:docMk/>
          <pc:sldMk cId="2534524655" sldId="2438"/>
        </pc:sldMkLst>
        <pc:spChg chg="mod">
          <ac:chgData name="魏 星达" userId="ca17b13798aa44f7" providerId="LiveId" clId="{A02F687D-1E8E-CA49-B66F-62A7EEC91250}" dt="2021-09-09T04:10:15.610" v="292" actId="20577"/>
          <ac:spMkLst>
            <pc:docMk/>
            <pc:sldMk cId="2534524655" sldId="2438"/>
            <ac:spMk id="5" creationId="{375403D9-9667-EA4B-986A-9CD8EA818815}"/>
          </ac:spMkLst>
        </pc:spChg>
      </pc:sldChg>
      <pc:sldChg chg="modSp new mod">
        <pc:chgData name="魏 星达" userId="ca17b13798aa44f7" providerId="LiveId" clId="{A02F687D-1E8E-CA49-B66F-62A7EEC91250}" dt="2021-09-09T04:42:35.568" v="314" actId="2711"/>
        <pc:sldMkLst>
          <pc:docMk/>
          <pc:sldMk cId="307686461" sldId="2439"/>
        </pc:sldMkLst>
        <pc:spChg chg="mod">
          <ac:chgData name="魏 星达" userId="ca17b13798aa44f7" providerId="LiveId" clId="{A02F687D-1E8E-CA49-B66F-62A7EEC91250}" dt="2021-09-09T04:11:35.366" v="304" actId="2711"/>
          <ac:spMkLst>
            <pc:docMk/>
            <pc:sldMk cId="307686461" sldId="2439"/>
            <ac:spMk id="2" creationId="{C027FEC3-06DD-364D-B430-508C848D20DD}"/>
          </ac:spMkLst>
        </pc:spChg>
        <pc:spChg chg="mod">
          <ac:chgData name="魏 星达" userId="ca17b13798aa44f7" providerId="LiveId" clId="{A02F687D-1E8E-CA49-B66F-62A7EEC91250}" dt="2021-09-09T04:42:35.568" v="314" actId="2711"/>
          <ac:spMkLst>
            <pc:docMk/>
            <pc:sldMk cId="307686461" sldId="2439"/>
            <ac:spMk id="3" creationId="{4EF37EAA-EB2A-9F4A-9646-360CD1891506}"/>
          </ac:spMkLst>
        </pc:spChg>
      </pc:sldChg>
      <pc:sldChg chg="del">
        <pc:chgData name="魏 星达" userId="ca17b13798aa44f7" providerId="LiveId" clId="{A02F687D-1E8E-CA49-B66F-62A7EEC91250}" dt="2021-09-09T01:00:23.770" v="63" actId="2696"/>
        <pc:sldMkLst>
          <pc:docMk/>
          <pc:sldMk cId="1507637737" sldId="2439"/>
        </pc:sldMkLst>
      </pc:sldChg>
      <pc:sldChg chg="modSp new mod">
        <pc:chgData name="魏 星达" userId="ca17b13798aa44f7" providerId="LiveId" clId="{A02F687D-1E8E-CA49-B66F-62A7EEC91250}" dt="2021-09-09T04:48:10.901" v="492" actId="113"/>
        <pc:sldMkLst>
          <pc:docMk/>
          <pc:sldMk cId="976558679" sldId="2440"/>
        </pc:sldMkLst>
        <pc:spChg chg="mod">
          <ac:chgData name="魏 星达" userId="ca17b13798aa44f7" providerId="LiveId" clId="{A02F687D-1E8E-CA49-B66F-62A7EEC91250}" dt="2021-09-09T04:47:25.214" v="482" actId="2711"/>
          <ac:spMkLst>
            <pc:docMk/>
            <pc:sldMk cId="976558679" sldId="2440"/>
            <ac:spMk id="2" creationId="{1E949579-1CA4-6241-90B1-037C37CFE7C7}"/>
          </ac:spMkLst>
        </pc:spChg>
        <pc:spChg chg="mod">
          <ac:chgData name="魏 星达" userId="ca17b13798aa44f7" providerId="LiveId" clId="{A02F687D-1E8E-CA49-B66F-62A7EEC91250}" dt="2021-09-09T04:48:10.901" v="492" actId="113"/>
          <ac:spMkLst>
            <pc:docMk/>
            <pc:sldMk cId="976558679" sldId="2440"/>
            <ac:spMk id="3" creationId="{5AF4B0C9-EAF2-DC4A-B882-E020105F64DD}"/>
          </ac:spMkLst>
        </pc:spChg>
      </pc:sldChg>
      <pc:sldChg chg="new del">
        <pc:chgData name="魏 星达" userId="ca17b13798aa44f7" providerId="LiveId" clId="{A02F687D-1E8E-CA49-B66F-62A7EEC91250}" dt="2021-09-09T04:43:25.575" v="322" actId="2696"/>
        <pc:sldMkLst>
          <pc:docMk/>
          <pc:sldMk cId="3133256539" sldId="2440"/>
        </pc:sldMkLst>
      </pc:sldChg>
      <pc:sldChg chg="del">
        <pc:chgData name="魏 星达" userId="ca17b13798aa44f7" providerId="LiveId" clId="{A02F687D-1E8E-CA49-B66F-62A7EEC91250}" dt="2021-09-09T01:00:23.134" v="59" actId="2696"/>
        <pc:sldMkLst>
          <pc:docMk/>
          <pc:sldMk cId="3501489542" sldId="2440"/>
        </pc:sldMkLst>
      </pc:sldChg>
      <pc:sldChg chg="del">
        <pc:chgData name="魏 星达" userId="ca17b13798aa44f7" providerId="LiveId" clId="{A02F687D-1E8E-CA49-B66F-62A7EEC91250}" dt="2021-09-09T01:00:23.937" v="64" actId="2696"/>
        <pc:sldMkLst>
          <pc:docMk/>
          <pc:sldMk cId="2200012772" sldId="2441"/>
        </pc:sldMkLst>
      </pc:sldChg>
      <pc:sldChg chg="modSp new">
        <pc:chgData name="魏 星达" userId="ca17b13798aa44f7" providerId="LiveId" clId="{A02F687D-1E8E-CA49-B66F-62A7EEC91250}" dt="2021-09-09T05:47:17.301" v="564"/>
        <pc:sldMkLst>
          <pc:docMk/>
          <pc:sldMk cId="3863721427" sldId="2441"/>
        </pc:sldMkLst>
        <pc:spChg chg="mod">
          <ac:chgData name="魏 星达" userId="ca17b13798aa44f7" providerId="LiveId" clId="{A02F687D-1E8E-CA49-B66F-62A7EEC91250}" dt="2021-09-09T05:47:11.544" v="563"/>
          <ac:spMkLst>
            <pc:docMk/>
            <pc:sldMk cId="3863721427" sldId="2441"/>
            <ac:spMk id="2" creationId="{352E1424-7810-3844-9965-3AEC619D7B91}"/>
          </ac:spMkLst>
        </pc:spChg>
        <pc:spChg chg="mod">
          <ac:chgData name="魏 星达" userId="ca17b13798aa44f7" providerId="LiveId" clId="{A02F687D-1E8E-CA49-B66F-62A7EEC91250}" dt="2021-09-09T05:47:17.301" v="564"/>
          <ac:spMkLst>
            <pc:docMk/>
            <pc:sldMk cId="3863721427" sldId="2441"/>
            <ac:spMk id="3" creationId="{CCEE0CD1-64FF-BB42-8177-85A134EFC8AD}"/>
          </ac:spMkLst>
        </pc:spChg>
      </pc:sldChg>
      <pc:sldChg chg="del">
        <pc:chgData name="魏 星达" userId="ca17b13798aa44f7" providerId="LiveId" clId="{A02F687D-1E8E-CA49-B66F-62A7EEC91250}" dt="2021-09-09T01:00:24.088" v="65" actId="2696"/>
        <pc:sldMkLst>
          <pc:docMk/>
          <pc:sldMk cId="334743252" sldId="2442"/>
        </pc:sldMkLst>
      </pc:sldChg>
      <pc:sldChg chg="addSp modSp new mod">
        <pc:chgData name="魏 星达" userId="ca17b13798aa44f7" providerId="LiveId" clId="{A02F687D-1E8E-CA49-B66F-62A7EEC91250}" dt="2021-09-09T05:49:26.128" v="582"/>
        <pc:sldMkLst>
          <pc:docMk/>
          <pc:sldMk cId="2748150672" sldId="2442"/>
        </pc:sldMkLst>
        <pc:spChg chg="mod">
          <ac:chgData name="魏 星达" userId="ca17b13798aa44f7" providerId="LiveId" clId="{A02F687D-1E8E-CA49-B66F-62A7EEC91250}" dt="2021-09-09T05:47:57.463" v="566"/>
          <ac:spMkLst>
            <pc:docMk/>
            <pc:sldMk cId="2748150672" sldId="2442"/>
            <ac:spMk id="2" creationId="{0A86093C-43D1-6F47-ABD1-1A1F13558ED2}"/>
          </ac:spMkLst>
        </pc:spChg>
        <pc:spChg chg="mod">
          <ac:chgData name="魏 星达" userId="ca17b13798aa44f7" providerId="LiveId" clId="{A02F687D-1E8E-CA49-B66F-62A7EEC91250}" dt="2021-09-09T05:48:56.854" v="580" actId="207"/>
          <ac:spMkLst>
            <pc:docMk/>
            <pc:sldMk cId="2748150672" sldId="2442"/>
            <ac:spMk id="3" creationId="{1A27F377-171F-5048-A5E4-AA66BBE08563}"/>
          </ac:spMkLst>
        </pc:spChg>
        <pc:spChg chg="add mod">
          <ac:chgData name="魏 星达" userId="ca17b13798aa44f7" providerId="LiveId" clId="{A02F687D-1E8E-CA49-B66F-62A7EEC91250}" dt="2021-09-09T05:49:26.128" v="582"/>
          <ac:spMkLst>
            <pc:docMk/>
            <pc:sldMk cId="2748150672" sldId="2442"/>
            <ac:spMk id="5" creationId="{EA84BA63-97F3-704A-98C0-9B0265F700D4}"/>
          </ac:spMkLst>
        </pc:spChg>
        <pc:spChg chg="add mod">
          <ac:chgData name="魏 星达" userId="ca17b13798aa44f7" providerId="LiveId" clId="{A02F687D-1E8E-CA49-B66F-62A7EEC91250}" dt="2021-09-09T05:49:26.128" v="582"/>
          <ac:spMkLst>
            <pc:docMk/>
            <pc:sldMk cId="2748150672" sldId="2442"/>
            <ac:spMk id="6" creationId="{5EA5351C-CA83-2B47-8A3B-B38C13D9AF7B}"/>
          </ac:spMkLst>
        </pc:spChg>
        <pc:spChg chg="add mod">
          <ac:chgData name="魏 星达" userId="ca17b13798aa44f7" providerId="LiveId" clId="{A02F687D-1E8E-CA49-B66F-62A7EEC91250}" dt="2021-09-09T05:49:26.128" v="582"/>
          <ac:spMkLst>
            <pc:docMk/>
            <pc:sldMk cId="2748150672" sldId="2442"/>
            <ac:spMk id="8" creationId="{EC256D06-BD4A-B24B-A384-515934471A21}"/>
          </ac:spMkLst>
        </pc:spChg>
        <pc:cxnChg chg="add mod">
          <ac:chgData name="魏 星达" userId="ca17b13798aa44f7" providerId="LiveId" clId="{A02F687D-1E8E-CA49-B66F-62A7EEC91250}" dt="2021-09-09T05:49:26.128" v="582"/>
          <ac:cxnSpMkLst>
            <pc:docMk/>
            <pc:sldMk cId="2748150672" sldId="2442"/>
            <ac:cxnSpMk id="7" creationId="{7BBF5465-E2BA-354B-AF5D-2019666ECFCC}"/>
          </ac:cxnSpMkLst>
        </pc:cxnChg>
      </pc:sldChg>
      <pc:sldChg chg="modSp new mod">
        <pc:chgData name="魏 星达" userId="ca17b13798aa44f7" providerId="LiveId" clId="{A02F687D-1E8E-CA49-B66F-62A7EEC91250}" dt="2021-09-09T05:50:27.265" v="596" actId="207"/>
        <pc:sldMkLst>
          <pc:docMk/>
          <pc:sldMk cId="599862411" sldId="2443"/>
        </pc:sldMkLst>
        <pc:spChg chg="mod">
          <ac:chgData name="魏 星达" userId="ca17b13798aa44f7" providerId="LiveId" clId="{A02F687D-1E8E-CA49-B66F-62A7EEC91250}" dt="2021-09-09T05:49:38.805" v="583"/>
          <ac:spMkLst>
            <pc:docMk/>
            <pc:sldMk cId="599862411" sldId="2443"/>
            <ac:spMk id="2" creationId="{571FEA5A-5ABD-2A41-8235-BEBAE965C9CC}"/>
          </ac:spMkLst>
        </pc:spChg>
        <pc:spChg chg="mod">
          <ac:chgData name="魏 星达" userId="ca17b13798aa44f7" providerId="LiveId" clId="{A02F687D-1E8E-CA49-B66F-62A7EEC91250}" dt="2021-09-09T05:50:27.265" v="596" actId="207"/>
          <ac:spMkLst>
            <pc:docMk/>
            <pc:sldMk cId="599862411" sldId="2443"/>
            <ac:spMk id="3" creationId="{40FF42E8-C0FD-264F-9213-2335BE92317C}"/>
          </ac:spMkLst>
        </pc:spChg>
      </pc:sldChg>
      <pc:sldChg chg="del">
        <pc:chgData name="魏 星达" userId="ca17b13798aa44f7" providerId="LiveId" clId="{A02F687D-1E8E-CA49-B66F-62A7EEC91250}" dt="2021-09-09T01:00:24.246" v="66" actId="2696"/>
        <pc:sldMkLst>
          <pc:docMk/>
          <pc:sldMk cId="634769711" sldId="2443"/>
        </pc:sldMkLst>
      </pc:sldChg>
      <pc:sldChg chg="del">
        <pc:chgData name="魏 星达" userId="ca17b13798aa44f7" providerId="LiveId" clId="{A02F687D-1E8E-CA49-B66F-62A7EEC91250}" dt="2021-09-09T01:00:24.403" v="67" actId="2696"/>
        <pc:sldMkLst>
          <pc:docMk/>
          <pc:sldMk cId="131122047" sldId="2444"/>
        </pc:sldMkLst>
      </pc:sldChg>
      <pc:sldChg chg="addSp delSp modSp new mod">
        <pc:chgData name="魏 星达" userId="ca17b13798aa44f7" providerId="LiveId" clId="{A02F687D-1E8E-CA49-B66F-62A7EEC91250}" dt="2021-09-16T09:37:37.396" v="3148" actId="113"/>
        <pc:sldMkLst>
          <pc:docMk/>
          <pc:sldMk cId="982543224" sldId="2444"/>
        </pc:sldMkLst>
        <pc:spChg chg="mod">
          <ac:chgData name="魏 星达" userId="ca17b13798aa44f7" providerId="LiveId" clId="{A02F687D-1E8E-CA49-B66F-62A7EEC91250}" dt="2021-09-09T07:43:42.733" v="2064" actId="20577"/>
          <ac:spMkLst>
            <pc:docMk/>
            <pc:sldMk cId="982543224" sldId="2444"/>
            <ac:spMk id="2" creationId="{CE2C5409-4BFE-CD46-A69A-8EDE431EF5B8}"/>
          </ac:spMkLst>
        </pc:spChg>
        <pc:spChg chg="del">
          <ac:chgData name="魏 星达" userId="ca17b13798aa44f7" providerId="LiveId" clId="{A02F687D-1E8E-CA49-B66F-62A7EEC91250}" dt="2021-09-09T07:43:46.079" v="2065" actId="478"/>
          <ac:spMkLst>
            <pc:docMk/>
            <pc:sldMk cId="982543224" sldId="2444"/>
            <ac:spMk id="3" creationId="{CEF33A55-F18A-E842-B373-87BBF7A3853D}"/>
          </ac:spMkLst>
        </pc:spChg>
        <pc:spChg chg="add del mod">
          <ac:chgData name="魏 星达" userId="ca17b13798aa44f7" providerId="LiveId" clId="{A02F687D-1E8E-CA49-B66F-62A7EEC91250}" dt="2021-09-09T07:43:49.866" v="2067"/>
          <ac:spMkLst>
            <pc:docMk/>
            <pc:sldMk cId="982543224" sldId="2444"/>
            <ac:spMk id="5" creationId="{C1365AD9-C8FA-F947-AD6C-3B4A63A389B5}"/>
          </ac:spMkLst>
        </pc:spChg>
        <pc:spChg chg="add mod">
          <ac:chgData name="魏 星达" userId="ca17b13798aa44f7" providerId="LiveId" clId="{A02F687D-1E8E-CA49-B66F-62A7EEC91250}" dt="2021-09-16T09:37:37.396" v="3148" actId="113"/>
          <ac:spMkLst>
            <pc:docMk/>
            <pc:sldMk cId="982543224" sldId="2444"/>
            <ac:spMk id="6" creationId="{D9EA67AA-C596-C748-A16C-0D06728BBED6}"/>
          </ac:spMkLst>
        </pc:spChg>
        <pc:picChg chg="add del mod">
          <ac:chgData name="魏 星达" userId="ca17b13798aa44f7" providerId="LiveId" clId="{A02F687D-1E8E-CA49-B66F-62A7EEC91250}" dt="2021-09-09T07:53:38.307" v="2799" actId="478"/>
          <ac:picMkLst>
            <pc:docMk/>
            <pc:sldMk cId="982543224" sldId="2444"/>
            <ac:picMk id="7" creationId="{968B8749-D71B-A74C-B7FD-4799D5A2D54D}"/>
          </ac:picMkLst>
        </pc:picChg>
      </pc:sldChg>
      <pc:sldChg chg="modSp new del">
        <pc:chgData name="魏 星达" userId="ca17b13798aa44f7" providerId="LiveId" clId="{A02F687D-1E8E-CA49-B66F-62A7EEC91250}" dt="2021-09-09T05:56:49.795" v="607" actId="2696"/>
        <pc:sldMkLst>
          <pc:docMk/>
          <pc:sldMk cId="2092955537" sldId="2444"/>
        </pc:sldMkLst>
        <pc:spChg chg="mod">
          <ac:chgData name="魏 星达" userId="ca17b13798aa44f7" providerId="LiveId" clId="{A02F687D-1E8E-CA49-B66F-62A7EEC91250}" dt="2021-09-09T05:55:46.447" v="598"/>
          <ac:spMkLst>
            <pc:docMk/>
            <pc:sldMk cId="2092955537" sldId="2444"/>
            <ac:spMk id="2" creationId="{F66C5222-6DC5-224E-93C6-459EFF569555}"/>
          </ac:spMkLst>
        </pc:spChg>
      </pc:sldChg>
      <pc:sldChg chg="modSp new mod">
        <pc:chgData name="魏 星达" userId="ca17b13798aa44f7" providerId="LiveId" clId="{A02F687D-1E8E-CA49-B66F-62A7EEC91250}" dt="2021-09-16T09:39:08.714" v="3252" actId="2711"/>
        <pc:sldMkLst>
          <pc:docMk/>
          <pc:sldMk cId="3217001079" sldId="2445"/>
        </pc:sldMkLst>
        <pc:spChg chg="mod">
          <ac:chgData name="魏 星达" userId="ca17b13798aa44f7" providerId="LiveId" clId="{A02F687D-1E8E-CA49-B66F-62A7EEC91250}" dt="2021-09-16T09:38:32.842" v="3164" actId="20577"/>
          <ac:spMkLst>
            <pc:docMk/>
            <pc:sldMk cId="3217001079" sldId="2445"/>
            <ac:spMk id="2" creationId="{27B5B69A-BF36-CE40-A85E-E28F1D3EBA18}"/>
          </ac:spMkLst>
        </pc:spChg>
        <pc:spChg chg="mod">
          <ac:chgData name="魏 星达" userId="ca17b13798aa44f7" providerId="LiveId" clId="{A02F687D-1E8E-CA49-B66F-62A7EEC91250}" dt="2021-09-16T09:39:08.714" v="3252" actId="2711"/>
          <ac:spMkLst>
            <pc:docMk/>
            <pc:sldMk cId="3217001079" sldId="2445"/>
            <ac:spMk id="3" creationId="{BD5200DA-CB81-1441-BD2F-80138A953E88}"/>
          </ac:spMkLst>
        </pc:spChg>
      </pc:sldChg>
      <pc:sldChg chg="del">
        <pc:chgData name="魏 星达" userId="ca17b13798aa44f7" providerId="LiveId" clId="{A02F687D-1E8E-CA49-B66F-62A7EEC91250}" dt="2021-09-09T01:00:24.561" v="68" actId="2696"/>
        <pc:sldMkLst>
          <pc:docMk/>
          <pc:sldMk cId="3438708797" sldId="2445"/>
        </pc:sldMkLst>
      </pc:sldChg>
      <pc:sldChg chg="del">
        <pc:chgData name="魏 星达" userId="ca17b13798aa44f7" providerId="LiveId" clId="{A02F687D-1E8E-CA49-B66F-62A7EEC91250}" dt="2021-09-09T01:00:24.740" v="69" actId="2696"/>
        <pc:sldMkLst>
          <pc:docMk/>
          <pc:sldMk cId="3717355801" sldId="2446"/>
        </pc:sldMkLst>
      </pc:sldChg>
      <pc:sldChg chg="modSp new mod">
        <pc:chgData name="魏 星达" userId="ca17b13798aa44f7" providerId="LiveId" clId="{A02F687D-1E8E-CA49-B66F-62A7EEC91250}" dt="2021-09-09T08:48:47.682" v="2912" actId="207"/>
        <pc:sldMkLst>
          <pc:docMk/>
          <pc:sldMk cId="3810933418" sldId="2446"/>
        </pc:sldMkLst>
        <pc:spChg chg="mod">
          <ac:chgData name="魏 星达" userId="ca17b13798aa44f7" providerId="LiveId" clId="{A02F687D-1E8E-CA49-B66F-62A7EEC91250}" dt="2021-09-09T08:48:04.342" v="2901" actId="2711"/>
          <ac:spMkLst>
            <pc:docMk/>
            <pc:sldMk cId="3810933418" sldId="2446"/>
            <ac:spMk id="2" creationId="{4287D90C-54EF-274F-9D56-4DB56E7BC274}"/>
          </ac:spMkLst>
        </pc:spChg>
        <pc:spChg chg="mod">
          <ac:chgData name="魏 星达" userId="ca17b13798aa44f7" providerId="LiveId" clId="{A02F687D-1E8E-CA49-B66F-62A7EEC91250}" dt="2021-09-09T08:48:47.682" v="2912" actId="207"/>
          <ac:spMkLst>
            <pc:docMk/>
            <pc:sldMk cId="3810933418" sldId="2446"/>
            <ac:spMk id="3" creationId="{AFB296E5-5D3E-134D-B71F-25E1EAB91EFA}"/>
          </ac:spMkLst>
        </pc:spChg>
      </pc:sldChg>
      <pc:sldChg chg="del">
        <pc:chgData name="魏 星达" userId="ca17b13798aa44f7" providerId="LiveId" clId="{A02F687D-1E8E-CA49-B66F-62A7EEC91250}" dt="2021-09-09T01:00:24.883" v="70" actId="2696"/>
        <pc:sldMkLst>
          <pc:docMk/>
          <pc:sldMk cId="1169239132" sldId="2447"/>
        </pc:sldMkLst>
      </pc:sldChg>
      <pc:sldChg chg="addSp delSp modSp new mod">
        <pc:chgData name="魏 星达" userId="ca17b13798aa44f7" providerId="LiveId" clId="{A02F687D-1E8E-CA49-B66F-62A7EEC91250}" dt="2021-09-09T09:01:17.353" v="2934"/>
        <pc:sldMkLst>
          <pc:docMk/>
          <pc:sldMk cId="1422967193" sldId="2447"/>
        </pc:sldMkLst>
        <pc:spChg chg="mod">
          <ac:chgData name="魏 星达" userId="ca17b13798aa44f7" providerId="LiveId" clId="{A02F687D-1E8E-CA49-B66F-62A7EEC91250}" dt="2021-09-09T08:49:22.100" v="2917" actId="2711"/>
          <ac:spMkLst>
            <pc:docMk/>
            <pc:sldMk cId="1422967193" sldId="2447"/>
            <ac:spMk id="2" creationId="{F174D01A-87AF-B645-AF05-65C87B474287}"/>
          </ac:spMkLst>
        </pc:spChg>
        <pc:spChg chg="mod">
          <ac:chgData name="魏 星达" userId="ca17b13798aa44f7" providerId="LiveId" clId="{A02F687D-1E8E-CA49-B66F-62A7EEC91250}" dt="2021-09-09T08:50:10.185" v="2930" actId="2711"/>
          <ac:spMkLst>
            <pc:docMk/>
            <pc:sldMk cId="1422967193" sldId="2447"/>
            <ac:spMk id="3" creationId="{A3002DC5-A910-8548-A117-142B32A099B0}"/>
          </ac:spMkLst>
        </pc:spChg>
        <pc:spChg chg="add del mod">
          <ac:chgData name="魏 星达" userId="ca17b13798aa44f7" providerId="LiveId" clId="{A02F687D-1E8E-CA49-B66F-62A7EEC91250}" dt="2021-09-09T09:01:17.353" v="2934"/>
          <ac:spMkLst>
            <pc:docMk/>
            <pc:sldMk cId="1422967193" sldId="2447"/>
            <ac:spMk id="5" creationId="{26F27C82-D57F-0146-82B1-3BD89258B335}"/>
          </ac:spMkLst>
        </pc:spChg>
      </pc:sldChg>
      <pc:sldChg chg="new">
        <pc:chgData name="魏 星达" userId="ca17b13798aa44f7" providerId="LiveId" clId="{A02F687D-1E8E-CA49-B66F-62A7EEC91250}" dt="2021-09-09T09:01:15.043" v="2932" actId="680"/>
        <pc:sldMkLst>
          <pc:docMk/>
          <pc:sldMk cId="2303685900" sldId="2448"/>
        </pc:sldMkLst>
      </pc:sldChg>
      <pc:sldChg chg="del">
        <pc:chgData name="魏 星达" userId="ca17b13798aa44f7" providerId="LiveId" clId="{A02F687D-1E8E-CA49-B66F-62A7EEC91250}" dt="2021-09-09T01:00:24.998" v="71" actId="2696"/>
        <pc:sldMkLst>
          <pc:docMk/>
          <pc:sldMk cId="4213489535" sldId="2448"/>
        </pc:sldMkLst>
      </pc:sldChg>
      <pc:sldChg chg="del">
        <pc:chgData name="魏 星达" userId="ca17b13798aa44f7" providerId="LiveId" clId="{A02F687D-1E8E-CA49-B66F-62A7EEC91250}" dt="2021-09-09T01:00:25.183" v="72" actId="2696"/>
        <pc:sldMkLst>
          <pc:docMk/>
          <pc:sldMk cId="453647886" sldId="2449"/>
        </pc:sldMkLst>
      </pc:sldChg>
      <pc:sldChg chg="addSp modSp add mod">
        <pc:chgData name="魏 星达" userId="ca17b13798aa44f7" providerId="LiveId" clId="{A02F687D-1E8E-CA49-B66F-62A7EEC91250}" dt="2021-09-09T09:02:06.550" v="2954" actId="2085"/>
        <pc:sldMkLst>
          <pc:docMk/>
          <pc:sldMk cId="2900133323" sldId="2449"/>
        </pc:sldMkLst>
        <pc:spChg chg="mod">
          <ac:chgData name="魏 星达" userId="ca17b13798aa44f7" providerId="LiveId" clId="{A02F687D-1E8E-CA49-B66F-62A7EEC91250}" dt="2021-09-09T09:01:28.493" v="2949" actId="20577"/>
          <ac:spMkLst>
            <pc:docMk/>
            <pc:sldMk cId="2900133323" sldId="2449"/>
            <ac:spMk id="2" creationId="{00000000-0000-0000-0000-000000000000}"/>
          </ac:spMkLst>
        </pc:spChg>
        <pc:spChg chg="add mod">
          <ac:chgData name="魏 星达" userId="ca17b13798aa44f7" providerId="LiveId" clId="{A02F687D-1E8E-CA49-B66F-62A7EEC91250}" dt="2021-09-09T09:02:06.550" v="2954" actId="2085"/>
          <ac:spMkLst>
            <pc:docMk/>
            <pc:sldMk cId="2900133323" sldId="2449"/>
            <ac:spMk id="5" creationId="{BB11BADF-3F15-0D43-BAED-0A328D7AE94B}"/>
          </ac:spMkLst>
        </pc:spChg>
      </pc:sldChg>
      <pc:sldChg chg="addSp delSp modSp add mod">
        <pc:chgData name="魏 星达" userId="ca17b13798aa44f7" providerId="LiveId" clId="{A02F687D-1E8E-CA49-B66F-62A7EEC91250}" dt="2021-09-09T09:05:10.193" v="3037"/>
        <pc:sldMkLst>
          <pc:docMk/>
          <pc:sldMk cId="389931959" sldId="2450"/>
        </pc:sldMkLst>
        <pc:spChg chg="add del mod">
          <ac:chgData name="魏 星达" userId="ca17b13798aa44f7" providerId="LiveId" clId="{A02F687D-1E8E-CA49-B66F-62A7EEC91250}" dt="2021-09-09T09:05:10.193" v="3037"/>
          <ac:spMkLst>
            <pc:docMk/>
            <pc:sldMk cId="389931959" sldId="2450"/>
            <ac:spMk id="3" creationId="{1CBEB6A3-8766-524A-9CF9-16BBAF00F59C}"/>
          </ac:spMkLst>
        </pc:spChg>
        <pc:spChg chg="mod">
          <ac:chgData name="魏 星达" userId="ca17b13798aa44f7" providerId="LiveId" clId="{A02F687D-1E8E-CA49-B66F-62A7EEC91250}" dt="2021-09-09T09:04:49.657" v="3035" actId="948"/>
          <ac:spMkLst>
            <pc:docMk/>
            <pc:sldMk cId="389931959" sldId="2450"/>
            <ac:spMk id="5" creationId="{375403D9-9667-EA4B-986A-9CD8EA818815}"/>
          </ac:spMkLst>
        </pc:spChg>
      </pc:sldChg>
      <pc:sldChg chg="del">
        <pc:chgData name="魏 星达" userId="ca17b13798aa44f7" providerId="LiveId" clId="{A02F687D-1E8E-CA49-B66F-62A7EEC91250}" dt="2021-09-09T01:00:25.334" v="73" actId="2696"/>
        <pc:sldMkLst>
          <pc:docMk/>
          <pc:sldMk cId="3533846024" sldId="2450"/>
        </pc:sldMkLst>
      </pc:sldChg>
      <pc:sldChg chg="modSp add mod">
        <pc:chgData name="魏 星达" userId="ca17b13798aa44f7" providerId="LiveId" clId="{A02F687D-1E8E-CA49-B66F-62A7EEC91250}" dt="2021-09-09T09:09:17.087" v="3089" actId="1076"/>
        <pc:sldMkLst>
          <pc:docMk/>
          <pc:sldMk cId="200927322" sldId="2451"/>
        </pc:sldMkLst>
        <pc:spChg chg="mod">
          <ac:chgData name="魏 星达" userId="ca17b13798aa44f7" providerId="LiveId" clId="{A02F687D-1E8E-CA49-B66F-62A7EEC91250}" dt="2021-09-09T09:09:17.087" v="3089" actId="1076"/>
          <ac:spMkLst>
            <pc:docMk/>
            <pc:sldMk cId="200927322" sldId="2451"/>
            <ac:spMk id="3" creationId="{00000000-0000-0000-0000-000000000000}"/>
          </ac:spMkLst>
        </pc:spChg>
      </pc:sldChg>
      <pc:sldChg chg="del">
        <pc:chgData name="魏 星达" userId="ca17b13798aa44f7" providerId="LiveId" clId="{A02F687D-1E8E-CA49-B66F-62A7EEC91250}" dt="2021-09-09T01:00:27.922" v="86" actId="2696"/>
        <pc:sldMkLst>
          <pc:docMk/>
          <pc:sldMk cId="839293459" sldId="2452"/>
        </pc:sldMkLst>
      </pc:sldChg>
      <pc:sldChg chg="addSp modSp add mod">
        <pc:chgData name="魏 星达" userId="ca17b13798aa44f7" providerId="LiveId" clId="{A02F687D-1E8E-CA49-B66F-62A7EEC91250}" dt="2021-09-09T09:09:12.800" v="3088" actId="1076"/>
        <pc:sldMkLst>
          <pc:docMk/>
          <pc:sldMk cId="1383398276" sldId="2452"/>
        </pc:sldMkLst>
        <pc:spChg chg="mod">
          <ac:chgData name="魏 星达" userId="ca17b13798aa44f7" providerId="LiveId" clId="{A02F687D-1E8E-CA49-B66F-62A7EEC91250}" dt="2021-09-09T09:09:12.800" v="3088" actId="1076"/>
          <ac:spMkLst>
            <pc:docMk/>
            <pc:sldMk cId="1383398276" sldId="2452"/>
            <ac:spMk id="3" creationId="{00000000-0000-0000-0000-000000000000}"/>
          </ac:spMkLst>
        </pc:spChg>
        <pc:spChg chg="add mod">
          <ac:chgData name="魏 星达" userId="ca17b13798aa44f7" providerId="LiveId" clId="{A02F687D-1E8E-CA49-B66F-62A7EEC91250}" dt="2021-09-09T09:07:44.486" v="3076" actId="113"/>
          <ac:spMkLst>
            <pc:docMk/>
            <pc:sldMk cId="1383398276" sldId="2452"/>
            <ac:spMk id="5" creationId="{32685CAE-108F-754E-A5A0-03477DAC743F}"/>
          </ac:spMkLst>
        </pc:spChg>
      </pc:sldChg>
      <pc:sldChg chg="del">
        <pc:chgData name="魏 星达" userId="ca17b13798aa44f7" providerId="LiveId" clId="{A02F687D-1E8E-CA49-B66F-62A7EEC91250}" dt="2021-09-09T01:00:28.085" v="87" actId="2696"/>
        <pc:sldMkLst>
          <pc:docMk/>
          <pc:sldMk cId="230939582" sldId="2453"/>
        </pc:sldMkLst>
      </pc:sldChg>
      <pc:sldChg chg="addSp modSp add mod">
        <pc:chgData name="魏 星达" userId="ca17b13798aa44f7" providerId="LiveId" clId="{A02F687D-1E8E-CA49-B66F-62A7EEC91250}" dt="2021-09-09T09:09:23.933" v="3090" actId="1076"/>
        <pc:sldMkLst>
          <pc:docMk/>
          <pc:sldMk cId="2672519222" sldId="2453"/>
        </pc:sldMkLst>
        <pc:spChg chg="mod">
          <ac:chgData name="魏 星达" userId="ca17b13798aa44f7" providerId="LiveId" clId="{A02F687D-1E8E-CA49-B66F-62A7EEC91250}" dt="2021-09-09T09:09:23.933" v="3090" actId="1076"/>
          <ac:spMkLst>
            <pc:docMk/>
            <pc:sldMk cId="2672519222" sldId="2453"/>
            <ac:spMk id="3" creationId="{00000000-0000-0000-0000-000000000000}"/>
          </ac:spMkLst>
        </pc:spChg>
        <pc:spChg chg="add mod">
          <ac:chgData name="魏 星达" userId="ca17b13798aa44f7" providerId="LiveId" clId="{A02F687D-1E8E-CA49-B66F-62A7EEC91250}" dt="2021-09-09T09:08:53.031" v="3086" actId="113"/>
          <ac:spMkLst>
            <pc:docMk/>
            <pc:sldMk cId="2672519222" sldId="2453"/>
            <ac:spMk id="5" creationId="{76356FFF-D7B3-7040-BCF8-0C0C3DF35681}"/>
          </ac:spMkLst>
        </pc:spChg>
      </pc:sldChg>
      <pc:sldChg chg="modSp add mod">
        <pc:chgData name="魏 星达" userId="ca17b13798aa44f7" providerId="LiveId" clId="{A02F687D-1E8E-CA49-B66F-62A7EEC91250}" dt="2021-09-09T09:10:36.780" v="3097"/>
        <pc:sldMkLst>
          <pc:docMk/>
          <pc:sldMk cId="2006893257" sldId="2454"/>
        </pc:sldMkLst>
        <pc:spChg chg="mod">
          <ac:chgData name="魏 星达" userId="ca17b13798aa44f7" providerId="LiveId" clId="{A02F687D-1E8E-CA49-B66F-62A7EEC91250}" dt="2021-09-09T09:10:24.140" v="3095" actId="113"/>
          <ac:spMkLst>
            <pc:docMk/>
            <pc:sldMk cId="2006893257" sldId="2454"/>
            <ac:spMk id="3" creationId="{00000000-0000-0000-0000-000000000000}"/>
          </ac:spMkLst>
        </pc:spChg>
        <pc:spChg chg="mod">
          <ac:chgData name="魏 星达" userId="ca17b13798aa44f7" providerId="LiveId" clId="{A02F687D-1E8E-CA49-B66F-62A7EEC91250}" dt="2021-09-09T09:10:36.780" v="3097"/>
          <ac:spMkLst>
            <pc:docMk/>
            <pc:sldMk cId="2006893257" sldId="2454"/>
            <ac:spMk id="5" creationId="{76356FFF-D7B3-7040-BCF8-0C0C3DF35681}"/>
          </ac:spMkLst>
        </pc:spChg>
      </pc:sldChg>
      <pc:sldChg chg="del">
        <pc:chgData name="魏 星达" userId="ca17b13798aa44f7" providerId="LiveId" clId="{A02F687D-1E8E-CA49-B66F-62A7EEC91250}" dt="2021-09-09T01:00:28.715" v="89" actId="2696"/>
        <pc:sldMkLst>
          <pc:docMk/>
          <pc:sldMk cId="3392463987" sldId="2454"/>
        </pc:sldMkLst>
      </pc:sldChg>
      <pc:sldChg chg="add del">
        <pc:chgData name="魏 星达" userId="ca17b13798aa44f7" providerId="LiveId" clId="{A02F687D-1E8E-CA49-B66F-62A7EEC91250}" dt="2021-09-09T09:10:49.936" v="3099"/>
        <pc:sldMkLst>
          <pc:docMk/>
          <pc:sldMk cId="1594131602" sldId="2455"/>
        </pc:sldMkLst>
      </pc:sldChg>
      <pc:sldChg chg="modSp add mod">
        <pc:chgData name="魏 星达" userId="ca17b13798aa44f7" providerId="LiveId" clId="{A02F687D-1E8E-CA49-B66F-62A7EEC91250}" dt="2021-09-09T09:11:31.307" v="3108" actId="207"/>
        <pc:sldMkLst>
          <pc:docMk/>
          <pc:sldMk cId="2245987874" sldId="2455"/>
        </pc:sldMkLst>
        <pc:spChg chg="mod">
          <ac:chgData name="魏 星达" userId="ca17b13798aa44f7" providerId="LiveId" clId="{A02F687D-1E8E-CA49-B66F-62A7EEC91250}" dt="2021-09-09T09:11:31.307" v="3108" actId="207"/>
          <ac:spMkLst>
            <pc:docMk/>
            <pc:sldMk cId="2245987874" sldId="2455"/>
            <ac:spMk id="3" creationId="{00000000-0000-0000-0000-000000000000}"/>
          </ac:spMkLst>
        </pc:spChg>
        <pc:spChg chg="mod">
          <ac:chgData name="魏 星达" userId="ca17b13798aa44f7" providerId="LiveId" clId="{A02F687D-1E8E-CA49-B66F-62A7EEC91250}" dt="2021-09-09T09:11:19.420" v="3107"/>
          <ac:spMkLst>
            <pc:docMk/>
            <pc:sldMk cId="2245987874" sldId="2455"/>
            <ac:spMk id="5" creationId="{76356FFF-D7B3-7040-BCF8-0C0C3DF35681}"/>
          </ac:spMkLst>
        </pc:spChg>
      </pc:sldChg>
      <pc:sldChg chg="del">
        <pc:chgData name="魏 星达" userId="ca17b13798aa44f7" providerId="LiveId" clId="{A02F687D-1E8E-CA49-B66F-62A7EEC91250}" dt="2021-09-09T01:00:29.187" v="90" actId="2696"/>
        <pc:sldMkLst>
          <pc:docMk/>
          <pc:sldMk cId="4023493979" sldId="2455"/>
        </pc:sldMkLst>
      </pc:sldChg>
      <pc:sldChg chg="addSp delSp modSp add mod">
        <pc:chgData name="魏 星达" userId="ca17b13798aa44f7" providerId="LiveId" clId="{A02F687D-1E8E-CA49-B66F-62A7EEC91250}" dt="2021-09-09T09:12:29.302" v="3121" actId="207"/>
        <pc:sldMkLst>
          <pc:docMk/>
          <pc:sldMk cId="74818885" sldId="2456"/>
        </pc:sldMkLst>
        <pc:spChg chg="del">
          <ac:chgData name="魏 星达" userId="ca17b13798aa44f7" providerId="LiveId" clId="{A02F687D-1E8E-CA49-B66F-62A7EEC91250}" dt="2021-09-09T09:11:58.362" v="3110" actId="478"/>
          <ac:spMkLst>
            <pc:docMk/>
            <pc:sldMk cId="74818885" sldId="2456"/>
            <ac:spMk id="3" creationId="{00000000-0000-0000-0000-000000000000}"/>
          </ac:spMkLst>
        </pc:spChg>
        <pc:spChg chg="mod">
          <ac:chgData name="魏 星达" userId="ca17b13798aa44f7" providerId="LiveId" clId="{A02F687D-1E8E-CA49-B66F-62A7EEC91250}" dt="2021-09-09T09:12:29.302" v="3121" actId="207"/>
          <ac:spMkLst>
            <pc:docMk/>
            <pc:sldMk cId="74818885" sldId="2456"/>
            <ac:spMk id="5" creationId="{76356FFF-D7B3-7040-BCF8-0C0C3DF35681}"/>
          </ac:spMkLst>
        </pc:spChg>
        <pc:spChg chg="add del mod">
          <ac:chgData name="魏 星达" userId="ca17b13798aa44f7" providerId="LiveId" clId="{A02F687D-1E8E-CA49-B66F-62A7EEC91250}" dt="2021-09-09T09:12:06.348" v="3112" actId="478"/>
          <ac:spMkLst>
            <pc:docMk/>
            <pc:sldMk cId="74818885" sldId="2456"/>
            <ac:spMk id="7" creationId="{208F6D39-52F3-A043-AD6D-CFC8E123200D}"/>
          </ac:spMkLst>
        </pc:spChg>
        <pc:spChg chg="add mod">
          <ac:chgData name="魏 星达" userId="ca17b13798aa44f7" providerId="LiveId" clId="{A02F687D-1E8E-CA49-B66F-62A7EEC91250}" dt="2021-09-09T09:12:03.849" v="3111"/>
          <ac:spMkLst>
            <pc:docMk/>
            <pc:sldMk cId="74818885" sldId="2456"/>
            <ac:spMk id="8" creationId="{9023AC2D-D090-BD4E-8A81-496D79732AA2}"/>
          </ac:spMkLst>
        </pc:spChg>
      </pc:sldChg>
      <pc:sldChg chg="del">
        <pc:chgData name="魏 星达" userId="ca17b13798aa44f7" providerId="LiveId" clId="{A02F687D-1E8E-CA49-B66F-62A7EEC91250}" dt="2021-09-09T01:00:35.856" v="91" actId="2696"/>
        <pc:sldMkLst>
          <pc:docMk/>
          <pc:sldMk cId="2371754013" sldId="2456"/>
        </pc:sldMkLst>
      </pc:sldChg>
      <pc:sldChg chg="del">
        <pc:chgData name="魏 星达" userId="ca17b13798aa44f7" providerId="LiveId" clId="{A02F687D-1E8E-CA49-B66F-62A7EEC91250}" dt="2021-09-09T01:00:36.048" v="92" actId="2696"/>
        <pc:sldMkLst>
          <pc:docMk/>
          <pc:sldMk cId="63493472" sldId="2457"/>
        </pc:sldMkLst>
      </pc:sldChg>
      <pc:sldChg chg="modSp add del mod">
        <pc:chgData name="魏 星达" userId="ca17b13798aa44f7" providerId="LiveId" clId="{A02F687D-1E8E-CA49-B66F-62A7EEC91250}" dt="2021-09-09T09:13:57.385" v="3141" actId="2696"/>
        <pc:sldMkLst>
          <pc:docMk/>
          <pc:sldMk cId="2010478930" sldId="2457"/>
        </pc:sldMkLst>
        <pc:spChg chg="mod">
          <ac:chgData name="魏 星达" userId="ca17b13798aa44f7" providerId="LiveId" clId="{A02F687D-1E8E-CA49-B66F-62A7EEC91250}" dt="2021-09-09T09:12:57.934" v="3123" actId="27636"/>
          <ac:spMkLst>
            <pc:docMk/>
            <pc:sldMk cId="2010478930" sldId="2457"/>
            <ac:spMk id="2" creationId="{00000000-0000-0000-0000-000000000000}"/>
          </ac:spMkLst>
        </pc:spChg>
      </pc:sldChg>
      <pc:sldChg chg="modSp new mod">
        <pc:chgData name="魏 星达" userId="ca17b13798aa44f7" providerId="LiveId" clId="{A02F687D-1E8E-CA49-B66F-62A7EEC91250}" dt="2021-09-09T09:13:49.053" v="3140" actId="207"/>
        <pc:sldMkLst>
          <pc:docMk/>
          <pc:sldMk cId="3910951367" sldId="2458"/>
        </pc:sldMkLst>
        <pc:spChg chg="mod">
          <ac:chgData name="魏 星达" userId="ca17b13798aa44f7" providerId="LiveId" clId="{A02F687D-1E8E-CA49-B66F-62A7EEC91250}" dt="2021-09-09T09:13:10.456" v="3125"/>
          <ac:spMkLst>
            <pc:docMk/>
            <pc:sldMk cId="3910951367" sldId="2458"/>
            <ac:spMk id="2" creationId="{7F831472-BA83-6D41-B7B4-17B04B44696D}"/>
          </ac:spMkLst>
        </pc:spChg>
        <pc:spChg chg="mod">
          <ac:chgData name="魏 星达" userId="ca17b13798aa44f7" providerId="LiveId" clId="{A02F687D-1E8E-CA49-B66F-62A7EEC91250}" dt="2021-09-09T09:13:49.053" v="3140" actId="207"/>
          <ac:spMkLst>
            <pc:docMk/>
            <pc:sldMk cId="3910951367" sldId="2458"/>
            <ac:spMk id="3" creationId="{22155611-73DA-FE4A-88A8-BC519EA1E492}"/>
          </ac:spMkLst>
        </pc:spChg>
      </pc:sldChg>
      <pc:sldChg chg="modSp add mod">
        <pc:chgData name="魏 星达" userId="ca17b13798aa44f7" providerId="LiveId" clId="{A02F687D-1E8E-CA49-B66F-62A7EEC91250}" dt="2021-09-09T09:14:11.375" v="3146" actId="113"/>
        <pc:sldMkLst>
          <pc:docMk/>
          <pc:sldMk cId="1611674612" sldId="2459"/>
        </pc:sldMkLst>
        <pc:spChg chg="mod">
          <ac:chgData name="魏 星达" userId="ca17b13798aa44f7" providerId="LiveId" clId="{A02F687D-1E8E-CA49-B66F-62A7EEC91250}" dt="2021-09-09T09:13:59.608" v="3143" actId="27636"/>
          <ac:spMkLst>
            <pc:docMk/>
            <pc:sldMk cId="1611674612" sldId="2459"/>
            <ac:spMk id="2" creationId="{00000000-0000-0000-0000-000000000000}"/>
          </ac:spMkLst>
        </pc:spChg>
        <pc:spChg chg="mod">
          <ac:chgData name="魏 星达" userId="ca17b13798aa44f7" providerId="LiveId" clId="{A02F687D-1E8E-CA49-B66F-62A7EEC91250}" dt="2021-09-09T09:14:11.375" v="3146" actId="113"/>
          <ac:spMkLst>
            <pc:docMk/>
            <pc:sldMk cId="1611674612" sldId="2459"/>
            <ac:spMk id="7" creationId="{00000000-0000-0000-0000-000000000000}"/>
          </ac:spMkLst>
        </pc:spChg>
        <pc:spChg chg="mod">
          <ac:chgData name="魏 星达" userId="ca17b13798aa44f7" providerId="LiveId" clId="{A02F687D-1E8E-CA49-B66F-62A7EEC91250}" dt="2021-09-09T09:14:11.375" v="3146" actId="113"/>
          <ac:spMkLst>
            <pc:docMk/>
            <pc:sldMk cId="1611674612" sldId="2459"/>
            <ac:spMk id="8" creationId="{00000000-0000-0000-0000-000000000000}"/>
          </ac:spMkLst>
        </pc:spChg>
      </pc:sldChg>
    </pc:docChg>
  </pc:docChgLst>
  <pc:docChgLst>
    <pc:chgData name="魏 星达" userId="ca17b13798aa44f7" providerId="LiveId" clId="{B04E4866-35E2-034E-B2A9-9183E713BE91}"/>
    <pc:docChg chg="undo custSel addSld delSld modSld">
      <pc:chgData name="魏 星达" userId="ca17b13798aa44f7" providerId="LiveId" clId="{B04E4866-35E2-034E-B2A9-9183E713BE91}" dt="2021-09-09T00:58:14.398" v="138" actId="2696"/>
      <pc:docMkLst>
        <pc:docMk/>
      </pc:docMkLst>
      <pc:sldChg chg="del">
        <pc:chgData name="魏 星达" userId="ca17b13798aa44f7" providerId="LiveId" clId="{B04E4866-35E2-034E-B2A9-9183E713BE91}" dt="2021-09-09T00:57:58.656" v="137" actId="2696"/>
        <pc:sldMkLst>
          <pc:docMk/>
          <pc:sldMk cId="1705286572" sldId="276"/>
        </pc:sldMkLst>
      </pc:sldChg>
      <pc:sldChg chg="add del">
        <pc:chgData name="魏 星达" userId="ca17b13798aa44f7" providerId="LiveId" clId="{B04E4866-35E2-034E-B2A9-9183E713BE91}" dt="2021-09-09T00:49:25.945" v="19" actId="2696"/>
        <pc:sldMkLst>
          <pc:docMk/>
          <pc:sldMk cId="1015742340" sldId="293"/>
        </pc:sldMkLst>
      </pc:sldChg>
      <pc:sldChg chg="add del">
        <pc:chgData name="魏 星达" userId="ca17b13798aa44f7" providerId="LiveId" clId="{B04E4866-35E2-034E-B2A9-9183E713BE91}" dt="2021-09-09T00:50:05.898" v="27" actId="2696"/>
        <pc:sldMkLst>
          <pc:docMk/>
          <pc:sldMk cId="3760529100" sldId="1403"/>
        </pc:sldMkLst>
      </pc:sldChg>
      <pc:sldChg chg="modSp add mod">
        <pc:chgData name="魏 星达" userId="ca17b13798aa44f7" providerId="LiveId" clId="{B04E4866-35E2-034E-B2A9-9183E713BE91}" dt="2021-09-09T00:50:33.806" v="30" actId="1076"/>
        <pc:sldMkLst>
          <pc:docMk/>
          <pc:sldMk cId="3568903678" sldId="1404"/>
        </pc:sldMkLst>
        <pc:picChg chg="mod">
          <ac:chgData name="魏 星达" userId="ca17b13798aa44f7" providerId="LiveId" clId="{B04E4866-35E2-034E-B2A9-9183E713BE91}" dt="2021-09-09T00:50:33.806" v="30" actId="1076"/>
          <ac:picMkLst>
            <pc:docMk/>
            <pc:sldMk cId="3568903678" sldId="1404"/>
            <ac:picMk id="5" creationId="{00000000-0000-0000-0000-000000000000}"/>
          </ac:picMkLst>
        </pc:picChg>
      </pc:sldChg>
      <pc:sldChg chg="modSp add del mod">
        <pc:chgData name="魏 星达" userId="ca17b13798aa44f7" providerId="LiveId" clId="{B04E4866-35E2-034E-B2A9-9183E713BE91}" dt="2021-09-09T00:52:49.005" v="53" actId="2696"/>
        <pc:sldMkLst>
          <pc:docMk/>
          <pc:sldMk cId="2321958981" sldId="1405"/>
        </pc:sldMkLst>
        <pc:spChg chg="mod">
          <ac:chgData name="魏 星达" userId="ca17b13798aa44f7" providerId="LiveId" clId="{B04E4866-35E2-034E-B2A9-9183E713BE91}" dt="2021-09-09T00:51:08.145" v="32" actId="27636"/>
          <ac:spMkLst>
            <pc:docMk/>
            <pc:sldMk cId="2321958981" sldId="1405"/>
            <ac:spMk id="40963" creationId="{00000000-0000-0000-0000-000000000000}"/>
          </ac:spMkLst>
        </pc:spChg>
      </pc:sldChg>
      <pc:sldChg chg="add del">
        <pc:chgData name="魏 星达" userId="ca17b13798aa44f7" providerId="LiveId" clId="{B04E4866-35E2-034E-B2A9-9183E713BE91}" dt="2021-09-09T00:54:39.273" v="70" actId="2696"/>
        <pc:sldMkLst>
          <pc:docMk/>
          <pc:sldMk cId="2203519837" sldId="1406"/>
        </pc:sldMkLst>
      </pc:sldChg>
      <pc:sldChg chg="add del">
        <pc:chgData name="魏 星达" userId="ca17b13798aa44f7" providerId="LiveId" clId="{B04E4866-35E2-034E-B2A9-9183E713BE91}" dt="2021-09-09T00:56:06.182" v="93" actId="2696"/>
        <pc:sldMkLst>
          <pc:docMk/>
          <pc:sldMk cId="540933918" sldId="1407"/>
        </pc:sldMkLst>
      </pc:sldChg>
      <pc:sldChg chg="del">
        <pc:chgData name="魏 星达" userId="ca17b13798aa44f7" providerId="LiveId" clId="{B04E4866-35E2-034E-B2A9-9183E713BE91}" dt="2021-09-09T00:58:14.398" v="138" actId="2696"/>
        <pc:sldMkLst>
          <pc:docMk/>
          <pc:sldMk cId="3786286352" sldId="2451"/>
        </pc:sldMkLst>
      </pc:sldChg>
      <pc:sldChg chg="addSp modSp new mod">
        <pc:chgData name="魏 星达" userId="ca17b13798aa44f7" providerId="LiveId" clId="{B04E4866-35E2-034E-B2A9-9183E713BE91}" dt="2021-09-09T00:49:24.124" v="18" actId="207"/>
        <pc:sldMkLst>
          <pc:docMk/>
          <pc:sldMk cId="839293459" sldId="2452"/>
        </pc:sldMkLst>
        <pc:spChg chg="mod">
          <ac:chgData name="魏 星达" userId="ca17b13798aa44f7" providerId="LiveId" clId="{B04E4866-35E2-034E-B2A9-9183E713BE91}" dt="2021-09-09T00:48:36.197" v="11" actId="20577"/>
          <ac:spMkLst>
            <pc:docMk/>
            <pc:sldMk cId="839293459" sldId="2452"/>
            <ac:spMk id="2" creationId="{5B35CAD9-B1D6-6844-8C86-ADF76393653C}"/>
          </ac:spMkLst>
        </pc:spChg>
        <pc:spChg chg="mod">
          <ac:chgData name="魏 星达" userId="ca17b13798aa44f7" providerId="LiveId" clId="{B04E4866-35E2-034E-B2A9-9183E713BE91}" dt="2021-09-09T00:49:24.124" v="18" actId="207"/>
          <ac:spMkLst>
            <pc:docMk/>
            <pc:sldMk cId="839293459" sldId="2452"/>
            <ac:spMk id="3" creationId="{5249CAD0-C115-4F46-8F9B-E61294F8E817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5" creationId="{E961329C-61BF-A344-A2A3-5D7F0F354580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6" creationId="{6DD577C6-8B87-B24F-A95E-673C5002070D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7" creationId="{69B6AEF0-9426-7B4A-A44F-9C76EDDAD5E5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8" creationId="{5A3ED0B6-16D3-0A49-9220-50545D648D52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9" creationId="{D087E621-384B-704A-8720-02241C433594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10" creationId="{F442BD70-FD0C-0041-A21F-8FB95BD59A58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11" creationId="{3DE90398-0836-8443-AB13-888C06B88CA9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12" creationId="{58670DCA-FBE4-3142-A386-D88CE23DFFB5}"/>
          </ac:spMkLst>
        </pc:spChg>
      </pc:sldChg>
      <pc:sldChg chg="addSp delSp modSp new mod modAnim">
        <pc:chgData name="魏 星达" userId="ca17b13798aa44f7" providerId="LiveId" clId="{B04E4866-35E2-034E-B2A9-9183E713BE91}" dt="2021-09-09T00:50:04.583" v="26" actId="207"/>
        <pc:sldMkLst>
          <pc:docMk/>
          <pc:sldMk cId="230939582" sldId="2453"/>
        </pc:sldMkLst>
        <pc:spChg chg="mod">
          <ac:chgData name="魏 星达" userId="ca17b13798aa44f7" providerId="LiveId" clId="{B04E4866-35E2-034E-B2A9-9183E713BE91}" dt="2021-09-09T00:49:49.815" v="22"/>
          <ac:spMkLst>
            <pc:docMk/>
            <pc:sldMk cId="230939582" sldId="2453"/>
            <ac:spMk id="2" creationId="{6C2AC268-FBF9-054E-B97F-56096079D416}"/>
          </ac:spMkLst>
        </pc:spChg>
        <pc:spChg chg="del">
          <ac:chgData name="魏 星达" userId="ca17b13798aa44f7" providerId="LiveId" clId="{B04E4866-35E2-034E-B2A9-9183E713BE91}" dt="2021-09-09T00:49:59.084" v="24" actId="478"/>
          <ac:spMkLst>
            <pc:docMk/>
            <pc:sldMk cId="230939582" sldId="2453"/>
            <ac:spMk id="3" creationId="{16D8DFBA-2307-4A40-A6B5-2590B35DD359}"/>
          </ac:spMkLst>
        </pc:spChg>
        <pc:spChg chg="add mod">
          <ac:chgData name="魏 星达" userId="ca17b13798aa44f7" providerId="LiveId" clId="{B04E4866-35E2-034E-B2A9-9183E713BE91}" dt="2021-09-09T00:49:57.288" v="23"/>
          <ac:spMkLst>
            <pc:docMk/>
            <pc:sldMk cId="230939582" sldId="2453"/>
            <ac:spMk id="5" creationId="{DD2A4E74-54B1-5A45-B34D-CDFB98AA71A5}"/>
          </ac:spMkLst>
        </pc:spChg>
        <pc:spChg chg="add mod">
          <ac:chgData name="魏 星达" userId="ca17b13798aa44f7" providerId="LiveId" clId="{B04E4866-35E2-034E-B2A9-9183E713BE91}" dt="2021-09-09T00:50:01.949" v="25" actId="207"/>
          <ac:spMkLst>
            <pc:docMk/>
            <pc:sldMk cId="230939582" sldId="2453"/>
            <ac:spMk id="6" creationId="{406A86C9-E625-1240-B303-893D985888DD}"/>
          </ac:spMkLst>
        </pc:spChg>
        <pc:spChg chg="add mod">
          <ac:chgData name="魏 星达" userId="ca17b13798aa44f7" providerId="LiveId" clId="{B04E4866-35E2-034E-B2A9-9183E713BE91}" dt="2021-09-09T00:50:04.583" v="26" actId="207"/>
          <ac:spMkLst>
            <pc:docMk/>
            <pc:sldMk cId="230939582" sldId="2453"/>
            <ac:spMk id="8" creationId="{3E63CF55-0941-A646-B108-C1BADCD2E84E}"/>
          </ac:spMkLst>
        </pc:spChg>
        <pc:cxnChg chg="add mod">
          <ac:chgData name="魏 星达" userId="ca17b13798aa44f7" providerId="LiveId" clId="{B04E4866-35E2-034E-B2A9-9183E713BE91}" dt="2021-09-09T00:49:57.288" v="23"/>
          <ac:cxnSpMkLst>
            <pc:docMk/>
            <pc:sldMk cId="230939582" sldId="2453"/>
            <ac:cxnSpMk id="7" creationId="{49297DD9-11CE-E349-A9CD-C1CB11C56838}"/>
          </ac:cxnSpMkLst>
        </pc:cxnChg>
      </pc:sldChg>
      <pc:sldChg chg="modSp new mod modAnim">
        <pc:chgData name="魏 星达" userId="ca17b13798aa44f7" providerId="LiveId" clId="{B04E4866-35E2-034E-B2A9-9183E713BE91}" dt="2021-09-09T00:52:42.720" v="52"/>
        <pc:sldMkLst>
          <pc:docMk/>
          <pc:sldMk cId="3392463987" sldId="2454"/>
        </pc:sldMkLst>
        <pc:spChg chg="mod">
          <ac:chgData name="魏 星达" userId="ca17b13798aa44f7" providerId="LiveId" clId="{B04E4866-35E2-034E-B2A9-9183E713BE91}" dt="2021-09-09T00:51:16.306" v="34"/>
          <ac:spMkLst>
            <pc:docMk/>
            <pc:sldMk cId="3392463987" sldId="2454"/>
            <ac:spMk id="2" creationId="{1D9532C2-9C13-9C46-B502-5AB922732EFA}"/>
          </ac:spMkLst>
        </pc:spChg>
        <pc:spChg chg="mod">
          <ac:chgData name="魏 星达" userId="ca17b13798aa44f7" providerId="LiveId" clId="{B04E4866-35E2-034E-B2A9-9183E713BE91}" dt="2021-09-09T00:52:17.601" v="51" actId="15"/>
          <ac:spMkLst>
            <pc:docMk/>
            <pc:sldMk cId="3392463987" sldId="2454"/>
            <ac:spMk id="3" creationId="{DAAD236E-77D6-3147-9583-9D780F65457B}"/>
          </ac:spMkLst>
        </pc:spChg>
      </pc:sldChg>
      <pc:sldChg chg="addSp modSp new mod">
        <pc:chgData name="魏 星达" userId="ca17b13798aa44f7" providerId="LiveId" clId="{B04E4866-35E2-034E-B2A9-9183E713BE91}" dt="2021-09-09T00:54:25.551" v="69" actId="1076"/>
        <pc:sldMkLst>
          <pc:docMk/>
          <pc:sldMk cId="4023493979" sldId="2455"/>
        </pc:sldMkLst>
        <pc:spChg chg="mod">
          <ac:chgData name="魏 星达" userId="ca17b13798aa44f7" providerId="LiveId" clId="{B04E4866-35E2-034E-B2A9-9183E713BE91}" dt="2021-09-09T00:53:05.608" v="56"/>
          <ac:spMkLst>
            <pc:docMk/>
            <pc:sldMk cId="4023493979" sldId="2455"/>
            <ac:spMk id="2" creationId="{3F5A8033-7709-6345-BD01-23165B695DD0}"/>
          </ac:spMkLst>
        </pc:spChg>
        <pc:spChg chg="mod">
          <ac:chgData name="魏 星达" userId="ca17b13798aa44f7" providerId="LiveId" clId="{B04E4866-35E2-034E-B2A9-9183E713BE91}" dt="2021-09-09T00:54:15.733" v="67" actId="114"/>
          <ac:spMkLst>
            <pc:docMk/>
            <pc:sldMk cId="4023493979" sldId="2455"/>
            <ac:spMk id="3" creationId="{9990E470-6C79-5E4D-AE00-EF263076BF4B}"/>
          </ac:spMkLst>
        </pc:spChg>
        <pc:spChg chg="add mod">
          <ac:chgData name="魏 星达" userId="ca17b13798aa44f7" providerId="LiveId" clId="{B04E4866-35E2-034E-B2A9-9183E713BE91}" dt="2021-09-09T00:54:25.551" v="69" actId="1076"/>
          <ac:spMkLst>
            <pc:docMk/>
            <pc:sldMk cId="4023493979" sldId="2455"/>
            <ac:spMk id="5" creationId="{1572B327-3E52-F748-83B5-FC6007B00221}"/>
          </ac:spMkLst>
        </pc:spChg>
      </pc:sldChg>
      <pc:sldChg chg="modSp new mod">
        <pc:chgData name="魏 星达" userId="ca17b13798aa44f7" providerId="LiveId" clId="{B04E4866-35E2-034E-B2A9-9183E713BE91}" dt="2021-09-09T00:55:52.969" v="92" actId="14100"/>
        <pc:sldMkLst>
          <pc:docMk/>
          <pc:sldMk cId="2371754013" sldId="2456"/>
        </pc:sldMkLst>
        <pc:spChg chg="mod">
          <ac:chgData name="魏 星达" userId="ca17b13798aa44f7" providerId="LiveId" clId="{B04E4866-35E2-034E-B2A9-9183E713BE91}" dt="2021-09-09T00:54:48.007" v="73"/>
          <ac:spMkLst>
            <pc:docMk/>
            <pc:sldMk cId="2371754013" sldId="2456"/>
            <ac:spMk id="2" creationId="{5E38C334-948B-754E-83EB-EBF51642972C}"/>
          </ac:spMkLst>
        </pc:spChg>
        <pc:spChg chg="mod">
          <ac:chgData name="魏 星达" userId="ca17b13798aa44f7" providerId="LiveId" clId="{B04E4866-35E2-034E-B2A9-9183E713BE91}" dt="2021-09-09T00:55:52.969" v="92" actId="14100"/>
          <ac:spMkLst>
            <pc:docMk/>
            <pc:sldMk cId="2371754013" sldId="2456"/>
            <ac:spMk id="3" creationId="{048C7627-CCD9-2B43-8659-9E952F80CCB9}"/>
          </ac:spMkLst>
        </pc:spChg>
      </pc:sldChg>
      <pc:sldChg chg="modSp add mod">
        <pc:chgData name="魏 星达" userId="ca17b13798aa44f7" providerId="LiveId" clId="{B04E4866-35E2-034E-B2A9-9183E713BE91}" dt="2021-09-09T00:56:20.822" v="136" actId="20577"/>
        <pc:sldMkLst>
          <pc:docMk/>
          <pc:sldMk cId="63493472" sldId="2457"/>
        </pc:sldMkLst>
        <pc:spChg chg="mod">
          <ac:chgData name="魏 星达" userId="ca17b13798aa44f7" providerId="LiveId" clId="{B04E4866-35E2-034E-B2A9-9183E713BE91}" dt="2021-09-09T00:56:20.822" v="136" actId="20577"/>
          <ac:spMkLst>
            <pc:docMk/>
            <pc:sldMk cId="63493472" sldId="2457"/>
            <ac:spMk id="5" creationId="{375403D9-9667-EA4B-986A-9CD8EA818815}"/>
          </ac:spMkLst>
        </pc:spChg>
      </pc:sldChg>
    </pc:docChg>
  </pc:docChgLst>
  <pc:docChgLst>
    <pc:chgData name="魏 星达" userId="ca17b13798aa44f7" providerId="LiveId" clId="{75CCE3A2-A443-534E-9148-3643B39C005F}"/>
    <pc:docChg chg="modSld">
      <pc:chgData name="魏 星达" userId="ca17b13798aa44f7" providerId="LiveId" clId="{75CCE3A2-A443-534E-9148-3643B39C005F}" dt="2022-08-31T11:01:22.331" v="1" actId="20577"/>
      <pc:docMkLst>
        <pc:docMk/>
      </pc:docMkLst>
      <pc:sldChg chg="modSp mod">
        <pc:chgData name="魏 星达" userId="ca17b13798aa44f7" providerId="LiveId" clId="{75CCE3A2-A443-534E-9148-3643B39C005F}" dt="2022-08-31T11:01:22.331" v="1" actId="20577"/>
        <pc:sldMkLst>
          <pc:docMk/>
          <pc:sldMk cId="3628960693" sldId="2241"/>
        </pc:sldMkLst>
        <pc:spChg chg="mod">
          <ac:chgData name="魏 星达" userId="ca17b13798aa44f7" providerId="LiveId" clId="{75CCE3A2-A443-534E-9148-3643B39C005F}" dt="2022-08-31T11:01:22.331" v="1" actId="20577"/>
          <ac:spMkLst>
            <pc:docMk/>
            <pc:sldMk cId="3628960693" sldId="2241"/>
            <ac:spMk id="7" creationId="{E2120B98-7095-B94B-B13B-75606426BFB4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2026/9/22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2026/9/22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9998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60569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TODO: redraw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43801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>
                <a:solidFill>
                  <a:schemeClr val="tx1"/>
                </a:solidFill>
                <a:effectLst/>
                <a:ea typeface="+mn-ea"/>
                <a:cs typeface="+mn-cs"/>
              </a:rPr>
              <a:t>with a 512 byte block size, and 4 byte block pointers, each indirect block can consist of 128 (512 / 4) pointers.</a:t>
            </a:r>
            <a:endParaRPr lang="en-US" altLang="zh-CN" dirty="0">
              <a:latin typeface="Times New Roman" charset="0"/>
              <a:ea typeface="宋体" charset="0"/>
            </a:endParaRPr>
          </a:p>
          <a:p>
            <a:r>
              <a:rPr lang="en-US" altLang="zh-CN" dirty="0">
                <a:latin typeface="Times New Roman" charset="0"/>
                <a:ea typeface="宋体" charset="0"/>
              </a:rPr>
              <a:t>For one double indirect block: (128*128*512)</a:t>
            </a:r>
            <a:r>
              <a:rPr lang="en-US" altLang="zh-CN" baseline="0" dirty="0">
                <a:latin typeface="Times New Roman" charset="0"/>
                <a:ea typeface="宋体" charset="0"/>
              </a:rPr>
              <a:t> / (1024*1024)</a:t>
            </a:r>
            <a:endParaRPr lang="zh-CN" altLang="en-US" dirty="0">
              <a:latin typeface="Times New Roman" charset="0"/>
              <a:ea typeface="宋体" charset="0"/>
            </a:endParaRPr>
          </a:p>
          <a:p>
            <a:endParaRPr kumimoji="1" lang="en-US" altLang="zh-CN" dirty="0"/>
          </a:p>
          <a:p>
            <a:r>
              <a:rPr lang="zh-CN" altLang="en-US" dirty="0"/>
              <a:t>页表的</a:t>
            </a:r>
            <a:r>
              <a:rPr lang="en" altLang="zh-CN" dirty="0"/>
              <a:t>indirection vs. block indirection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35310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63192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47620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3913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/>
              <a:t>What is the difference</a:t>
            </a:r>
            <a:r>
              <a:rPr kumimoji="1" lang="en-US" altLang="zh-CN" baseline="0" dirty="0"/>
              <a:t> between FILE* and </a:t>
            </a:r>
            <a:r>
              <a:rPr kumimoji="1" lang="en-US" altLang="zh-CN" baseline="0" dirty="0" err="1"/>
              <a:t>fd</a:t>
            </a:r>
            <a:r>
              <a:rPr kumimoji="1" lang="en-US" altLang="zh-CN" baseline="0" dirty="0"/>
              <a:t>? </a:t>
            </a:r>
            <a:r>
              <a:rPr kumimoji="1" lang="en-US" altLang="zh-CN" baseline="0" dirty="0" err="1"/>
              <a:t>Fopen</a:t>
            </a:r>
            <a:r>
              <a:rPr kumimoji="1" lang="en-US" altLang="zh-CN" baseline="0" dirty="0"/>
              <a:t> and open?</a:t>
            </a:r>
            <a:endParaRPr kumimoji="1"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03173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There are three more mode bits:</a:t>
            </a:r>
            <a:r>
              <a:rPr kumimoji="1" lang="en-US" altLang="zh-CN" baseline="0" dirty="0"/>
              <a:t> </a:t>
            </a:r>
            <a:r>
              <a:rPr kumimoji="1" lang="en-US" altLang="zh-CN" baseline="0" dirty="0" err="1"/>
              <a:t>s</a:t>
            </a:r>
            <a:r>
              <a:rPr kumimoji="1" lang="en-US" altLang="zh-CN" dirty="0" err="1"/>
              <a:t>etuid</a:t>
            </a:r>
            <a:r>
              <a:rPr kumimoji="1" lang="en-US" altLang="zh-CN" dirty="0"/>
              <a:t>, </a:t>
            </a:r>
            <a:r>
              <a:rPr kumimoji="1" lang="en-US" altLang="zh-CN" dirty="0" err="1"/>
              <a:t>setgid</a:t>
            </a:r>
            <a:r>
              <a:rPr kumimoji="1" lang="en-US" altLang="zh-CN" dirty="0"/>
              <a:t>, </a:t>
            </a:r>
            <a:r>
              <a:rPr kumimoji="1" lang="en-US" altLang="zh-CN" dirty="0" err="1"/>
              <a:t>stick_bit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00791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What</a:t>
            </a:r>
            <a:r>
              <a:rPr kumimoji="1" lang="en-US" altLang="zh-CN" baseline="0" dirty="0"/>
              <a:t> is the different between </a:t>
            </a:r>
            <a:r>
              <a:rPr kumimoji="1" lang="en-US" altLang="zh-CN" baseline="0" dirty="0" err="1"/>
              <a:t>fd</a:t>
            </a:r>
            <a:r>
              <a:rPr kumimoji="1" lang="en-US" altLang="zh-CN" baseline="0" dirty="0"/>
              <a:t> and </a:t>
            </a:r>
            <a:r>
              <a:rPr kumimoji="1" lang="en-US" altLang="zh-CN" baseline="0" dirty="0" err="1"/>
              <a:t>inode</a:t>
            </a:r>
            <a:r>
              <a:rPr kumimoji="1" lang="en-US" altLang="zh-CN" baseline="0" dirty="0"/>
              <a:t>?</a:t>
            </a:r>
          </a:p>
          <a:p>
            <a:endParaRPr kumimoji="1" lang="en-US" altLang="zh-CN" baseline="0" dirty="0"/>
          </a:p>
          <a:p>
            <a:r>
              <a:rPr kumimoji="1" lang="en-US" altLang="zh-CN" baseline="0" dirty="0"/>
              <a:t>More details on device as a file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1235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89683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78485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7261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39920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42280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94956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0916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13064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7193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2pPr>
            <a:lvl3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238" y="1690127"/>
            <a:ext cx="7772400" cy="122502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dirty="0">
                <a:latin typeface="+mn-lt"/>
              </a:rPr>
              <a:t>File System</a:t>
            </a:r>
            <a:r>
              <a:rPr kumimoji="1" lang="zh-CN" altLang="en-US" sz="3600" dirty="0">
                <a:latin typeface="+mn-lt"/>
              </a:rPr>
              <a:t> </a:t>
            </a:r>
            <a:r>
              <a:rPr kumimoji="1" lang="en-US" altLang="zh-CN" sz="3600" dirty="0">
                <a:latin typeface="+mn-lt"/>
              </a:rPr>
              <a:t>API</a:t>
            </a:r>
            <a:endParaRPr kumimoji="1" lang="zh-CN" altLang="en-US" sz="360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(2026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28866"/>
            <a:ext cx="8630919" cy="900442"/>
          </a:xfrm>
        </p:spPr>
        <p:txBody>
          <a:bodyPr/>
          <a:lstStyle/>
          <a:p>
            <a:r>
              <a:rPr kumimoji="1" lang="en-US" altLang="zh-CN" dirty="0"/>
              <a:t>Review:</a:t>
            </a:r>
            <a:r>
              <a:rPr kumimoji="1" lang="zh-CN" altLang="en-US" dirty="0"/>
              <a:t> </a:t>
            </a:r>
            <a:r>
              <a:rPr kumimoji="1" lang="en-US" altLang="zh-CN" dirty="0"/>
              <a:t>Large-scale websites on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distributed systems </a:t>
            </a:r>
            <a:endParaRPr kumimoji="1" lang="zh-CN" altLang="en-US" b="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D84AAE6-ABA1-1148-828B-16573E4AF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549022" cy="1498280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While distributed systems are built from components on a </a:t>
            </a:r>
            <a:r>
              <a:rPr kumimoji="1" lang="en-US" altLang="zh-CN" dirty="0">
                <a:solidFill>
                  <a:srgbClr val="C00000"/>
                </a:solidFill>
              </a:rPr>
              <a:t>single</a:t>
            </a:r>
            <a:r>
              <a:rPr kumimoji="1" lang="en-US" altLang="zh-CN" b="0" dirty="0"/>
              <a:t> node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File system</a:t>
            </a:r>
            <a:r>
              <a:rPr kumimoji="1" lang="en-US" altLang="zh-CN" dirty="0"/>
              <a:t> runtimes, etc. 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rgbClr val="000000"/>
                  </a:solidFill>
                </a:rPr>
                <a:t>…</a:t>
              </a:r>
              <a:endParaRPr lang="zh-CN" altLang="en-US" sz="2400" dirty="0"/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file system</a:t>
              </a:r>
              <a:endParaRPr lang="zh-CN" altLang="en-US" sz="1600" dirty="0"/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rgbClr val="000000"/>
                  </a:solidFill>
                </a:rPr>
                <a:t>…</a:t>
              </a:r>
              <a:endParaRPr lang="zh-CN" altLang="en-US" sz="2400" dirty="0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database</a:t>
              </a:r>
              <a:endParaRPr lang="zh-CN" altLang="en-US" sz="1600" dirty="0"/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rgbClr val="000000"/>
                    </a:solidFill>
                  </a:rPr>
                  <a:t>…</a:t>
                </a:r>
                <a:endParaRPr lang="zh-CN" altLang="en-US" sz="2400" dirty="0"/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caching</a:t>
              </a:r>
              <a:endParaRPr lang="zh-CN" altLang="en-US" sz="1600" dirty="0"/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/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tx1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Application server</a:t>
              </a:r>
              <a:endParaRPr lang="zh-CN" altLang="en-US" sz="1200" dirty="0"/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/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tx1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Application server</a:t>
              </a:r>
              <a:endParaRPr lang="zh-CN" altLang="en-US" sz="1200" dirty="0"/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73647E64-5092-5641-8F17-128CAA83F59E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8ED5B67F-656F-C941-8A3B-2EBB6C5ADBA8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40FCB168-A84F-7046-837A-F3D02646ADF7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rgbClr val="000000"/>
                  </a:solidFill>
                </a:rPr>
                <a:t>Message queue</a:t>
              </a:r>
              <a:endParaRPr lang="zh-CN" altLang="en-US" sz="1200" dirty="0"/>
            </a:p>
          </p:txBody>
        </p:sp>
      </p:grpSp>
      <p:sp>
        <p:nvSpPr>
          <p:cNvPr id="4" name="任意形状 3">
            <a:extLst>
              <a:ext uri="{FF2B5EF4-FFF2-40B4-BE49-F238E27FC236}">
                <a16:creationId xmlns:a16="http://schemas.microsoft.com/office/drawing/2014/main" id="{732FB8A2-0C77-FD4F-9BC0-2908614056B7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24638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28866"/>
            <a:ext cx="8630919" cy="900442"/>
          </a:xfrm>
        </p:spPr>
        <p:txBody>
          <a:bodyPr/>
          <a:lstStyle/>
          <a:p>
            <a:r>
              <a:rPr kumimoji="1" lang="en-US" altLang="zh-CN" dirty="0"/>
              <a:t>Review:</a:t>
            </a:r>
            <a:r>
              <a:rPr kumimoji="1" lang="zh-CN" altLang="en-US" dirty="0"/>
              <a:t> </a:t>
            </a:r>
            <a:r>
              <a:rPr kumimoji="1" lang="en-US" altLang="zh-CN" dirty="0"/>
              <a:t>Large-scale websites on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distributed systems </a:t>
            </a:r>
            <a:endParaRPr kumimoji="1" lang="zh-CN" altLang="en-US" b="0" dirty="0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file system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database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chemeClr val="accent6"/>
                    </a:solidFill>
                  </a:rPr>
                  <a:t>…</a:t>
                </a:r>
                <a:endParaRPr lang="zh-CN" altLang="en-US" sz="2400" dirty="0">
                  <a:solidFill>
                    <a:schemeClr val="accent6"/>
                  </a:solidFill>
                </a:endParaRPr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caching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chemeClr val="accent6"/>
                </a:solidFill>
              </a:rPr>
              <a:t>…</a:t>
            </a:r>
            <a:endParaRPr lang="zh-CN" altLang="en-US" sz="2400" dirty="0">
              <a:solidFill>
                <a:schemeClr val="accent6"/>
              </a:solidFill>
            </a:endParaRPr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73647E64-5092-5641-8F17-128CAA83F59E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8ED5B67F-656F-C941-8A3B-2EBB6C5ADBA8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6"/>
                </a:solidFill>
              </a:endParaRPr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40FCB168-A84F-7046-837A-F3D02646ADF7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Message queue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4" name="任意形状 3">
            <a:extLst>
              <a:ext uri="{FF2B5EF4-FFF2-40B4-BE49-F238E27FC236}">
                <a16:creationId xmlns:a16="http://schemas.microsoft.com/office/drawing/2014/main" id="{732FB8A2-0C77-FD4F-9BC0-2908614056B7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AAA0A773-9005-3848-A94A-18E21FD86144}"/>
              </a:ext>
            </a:extLst>
          </p:cNvPr>
          <p:cNvSpPr/>
          <p:nvPr/>
        </p:nvSpPr>
        <p:spPr>
          <a:xfrm>
            <a:off x="5868502" y="4382802"/>
            <a:ext cx="797845" cy="741671"/>
          </a:xfrm>
          <a:prstGeom prst="ellipse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2" name="内容占位符 2">
            <a:extLst>
              <a:ext uri="{FF2B5EF4-FFF2-40B4-BE49-F238E27FC236}">
                <a16:creationId xmlns:a16="http://schemas.microsoft.com/office/drawing/2014/main" id="{AE1AA0C4-A46C-C843-9D4E-695A271AF2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549022" cy="1498280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While distributed systems are built from components on a </a:t>
            </a:r>
            <a:r>
              <a:rPr kumimoji="1" lang="en-US" altLang="zh-CN" dirty="0">
                <a:solidFill>
                  <a:srgbClr val="C00000"/>
                </a:solidFill>
              </a:rPr>
              <a:t>single</a:t>
            </a:r>
            <a:r>
              <a:rPr kumimoji="1" lang="en-US" altLang="zh-CN" b="0" dirty="0"/>
              <a:t> node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File system</a:t>
            </a:r>
            <a:r>
              <a:rPr kumimoji="1" lang="en-US" altLang="zh-CN" dirty="0"/>
              <a:t> runtimes, etc. </a:t>
            </a:r>
          </a:p>
        </p:txBody>
      </p:sp>
    </p:spTree>
    <p:extLst>
      <p:ext uri="{BB962C8B-B14F-4D97-AF65-F5344CB8AC3E}">
        <p14:creationId xmlns:p14="http://schemas.microsoft.com/office/powerpoint/2010/main" val="4228182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Review: The Naming Layers of the UNIX FS (version 6)</a:t>
            </a:r>
            <a:endParaRPr lang="zh-CN" dirty="0"/>
          </a:p>
        </p:txBody>
      </p:sp>
      <p:sp>
        <p:nvSpPr>
          <p:cNvPr id="819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246070DB-D0BF-3243-8608-E626275AB0A5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4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8196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45332"/>
            <a:ext cx="7340550" cy="4196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1620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8870CD-8BCD-1140-BB77-B1CF3A53D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Review: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 err="1">
                <a:ea typeface="等线" panose="02010600030101010101" pitchFamily="2" charset="-122"/>
              </a:rPr>
              <a:t>inode</a:t>
            </a:r>
            <a:r>
              <a:rPr lang="en-US" altLang="zh-CN" dirty="0">
                <a:ea typeface="等线" panose="02010600030101010101" pitchFamily="2" charset="-122"/>
              </a:rPr>
              <a:t> for Larger Files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1949FD-15CB-E242-99AD-7A14991B4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52" name="TextBox 7">
            <a:extLst>
              <a:ext uri="{FF2B5EF4-FFF2-40B4-BE49-F238E27FC236}">
                <a16:creationId xmlns:a16="http://schemas.microsoft.com/office/drawing/2014/main" id="{B919C130-5BB7-F64F-85FD-1BFB46A189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53" name="TextBox 8">
            <a:extLst>
              <a:ext uri="{FF2B5EF4-FFF2-40B4-BE49-F238E27FC236}">
                <a16:creationId xmlns:a16="http://schemas.microsoft.com/office/drawing/2014/main" id="{AA634DC8-1C62-ED45-B267-9FA20A0A2F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54" name="TextBox 6">
            <a:extLst>
              <a:ext uri="{FF2B5EF4-FFF2-40B4-BE49-F238E27FC236}">
                <a16:creationId xmlns:a16="http://schemas.microsoft.com/office/drawing/2014/main" id="{A8121D80-E3B8-F943-AC33-BFFE752332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02" name="矩形 101">
            <a:extLst>
              <a:ext uri="{FF2B5EF4-FFF2-40B4-BE49-F238E27FC236}">
                <a16:creationId xmlns:a16="http://schemas.microsoft.com/office/drawing/2014/main" id="{33FA6383-AB6F-D348-A171-FCC8076BF1EC}"/>
              </a:ext>
            </a:extLst>
          </p:cNvPr>
          <p:cNvSpPr/>
          <p:nvPr/>
        </p:nvSpPr>
        <p:spPr bwMode="auto">
          <a:xfrm>
            <a:off x="1905000" y="3257567"/>
            <a:ext cx="533400" cy="396875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3" name="矩形 102">
            <a:extLst>
              <a:ext uri="{FF2B5EF4-FFF2-40B4-BE49-F238E27FC236}">
                <a16:creationId xmlns:a16="http://schemas.microsoft.com/office/drawing/2014/main" id="{7602841E-15C4-7840-89D3-4DE0AB7FFFEA}"/>
              </a:ext>
            </a:extLst>
          </p:cNvPr>
          <p:cNvSpPr/>
          <p:nvPr/>
        </p:nvSpPr>
        <p:spPr bwMode="auto">
          <a:xfrm>
            <a:off x="1905000" y="3654441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4" name="矩形 103">
            <a:extLst>
              <a:ext uri="{FF2B5EF4-FFF2-40B4-BE49-F238E27FC236}">
                <a16:creationId xmlns:a16="http://schemas.microsoft.com/office/drawing/2014/main" id="{771E0902-04C2-CC4B-A5DE-112BFB45999A}"/>
              </a:ext>
            </a:extLst>
          </p:cNvPr>
          <p:cNvSpPr/>
          <p:nvPr/>
        </p:nvSpPr>
        <p:spPr bwMode="auto">
          <a:xfrm>
            <a:off x="1905000" y="3844941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5" name="矩形 104">
            <a:extLst>
              <a:ext uri="{FF2B5EF4-FFF2-40B4-BE49-F238E27FC236}">
                <a16:creationId xmlns:a16="http://schemas.microsoft.com/office/drawing/2014/main" id="{4E5C27D8-FA0C-7B45-8EAB-7578ACC55993}"/>
              </a:ext>
            </a:extLst>
          </p:cNvPr>
          <p:cNvSpPr/>
          <p:nvPr/>
        </p:nvSpPr>
        <p:spPr bwMode="auto">
          <a:xfrm>
            <a:off x="1905000" y="4027504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6" name="矩形 105">
            <a:extLst>
              <a:ext uri="{FF2B5EF4-FFF2-40B4-BE49-F238E27FC236}">
                <a16:creationId xmlns:a16="http://schemas.microsoft.com/office/drawing/2014/main" id="{F7B32674-ECC3-434A-B016-8D8BD4BC60DB}"/>
              </a:ext>
            </a:extLst>
          </p:cNvPr>
          <p:cNvSpPr/>
          <p:nvPr/>
        </p:nvSpPr>
        <p:spPr bwMode="auto">
          <a:xfrm>
            <a:off x="1905000" y="4218004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7" name="矩形 106">
            <a:extLst>
              <a:ext uri="{FF2B5EF4-FFF2-40B4-BE49-F238E27FC236}">
                <a16:creationId xmlns:a16="http://schemas.microsoft.com/office/drawing/2014/main" id="{7C8CD3FF-2B67-B840-9A23-34278EE0CDBD}"/>
              </a:ext>
            </a:extLst>
          </p:cNvPr>
          <p:cNvSpPr/>
          <p:nvPr/>
        </p:nvSpPr>
        <p:spPr bwMode="auto">
          <a:xfrm>
            <a:off x="1905000" y="4408504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8" name="矩形 107">
            <a:extLst>
              <a:ext uri="{FF2B5EF4-FFF2-40B4-BE49-F238E27FC236}">
                <a16:creationId xmlns:a16="http://schemas.microsoft.com/office/drawing/2014/main" id="{6280934F-0A05-A044-87D5-CDDD72AB0BD1}"/>
              </a:ext>
            </a:extLst>
          </p:cNvPr>
          <p:cNvSpPr/>
          <p:nvPr/>
        </p:nvSpPr>
        <p:spPr bwMode="auto">
          <a:xfrm>
            <a:off x="1905000" y="4596358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9" name="矩形 108">
            <a:extLst>
              <a:ext uri="{FF2B5EF4-FFF2-40B4-BE49-F238E27FC236}">
                <a16:creationId xmlns:a16="http://schemas.microsoft.com/office/drawing/2014/main" id="{0069520C-77E1-4D40-8946-485B51BD32CD}"/>
              </a:ext>
            </a:extLst>
          </p:cNvPr>
          <p:cNvSpPr/>
          <p:nvPr/>
        </p:nvSpPr>
        <p:spPr bwMode="auto">
          <a:xfrm>
            <a:off x="1905000" y="4786858"/>
            <a:ext cx="533400" cy="190500"/>
          </a:xfrm>
          <a:prstGeom prst="rect">
            <a:avLst/>
          </a:prstGeom>
          <a:solidFill>
            <a:srgbClr val="C0504D">
              <a:lumMod val="60000"/>
              <a:lumOff val="40000"/>
            </a:srgbClr>
          </a:solidFill>
          <a:ln w="25400" cap="flat" cmpd="sng" algn="ctr">
            <a:solidFill>
              <a:srgbClr val="C0504D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10" name="矩形 109">
            <a:extLst>
              <a:ext uri="{FF2B5EF4-FFF2-40B4-BE49-F238E27FC236}">
                <a16:creationId xmlns:a16="http://schemas.microsoft.com/office/drawing/2014/main" id="{AF0825D4-79F5-4341-B811-3097FF21363E}"/>
              </a:ext>
            </a:extLst>
          </p:cNvPr>
          <p:cNvSpPr/>
          <p:nvPr/>
        </p:nvSpPr>
        <p:spPr bwMode="auto">
          <a:xfrm>
            <a:off x="1905000" y="4972066"/>
            <a:ext cx="533400" cy="190500"/>
          </a:xfrm>
          <a:prstGeom prst="rect">
            <a:avLst/>
          </a:prstGeom>
          <a:solidFill>
            <a:srgbClr val="C0504D">
              <a:lumMod val="75000"/>
            </a:srgbClr>
          </a:solidFill>
          <a:ln w="25400" cap="flat" cmpd="sng" algn="ctr">
            <a:solidFill>
              <a:srgbClr val="C0504D">
                <a:lumMod val="50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11" name="肘形连接符 23">
            <a:extLst>
              <a:ext uri="{FF2B5EF4-FFF2-40B4-BE49-F238E27FC236}">
                <a16:creationId xmlns:a16="http://schemas.microsoft.com/office/drawing/2014/main" id="{A7C78DE5-59B9-5F47-A5DC-321549AFC140}"/>
              </a:ext>
            </a:extLst>
          </p:cNvPr>
          <p:cNvCxnSpPr>
            <a:cxnSpLocks noChangeShapeType="1"/>
            <a:stCxn id="103" idx="3"/>
            <a:endCxn id="145" idx="1"/>
          </p:cNvCxnSpPr>
          <p:nvPr/>
        </p:nvCxnSpPr>
        <p:spPr bwMode="auto">
          <a:xfrm flipV="1">
            <a:off x="2438400" y="2699957"/>
            <a:ext cx="1341438" cy="1049734"/>
          </a:xfrm>
          <a:prstGeom prst="bentConnector3">
            <a:avLst>
              <a:gd name="adj1" fmla="val 32498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2" name="肘形连接符 58382">
            <a:extLst>
              <a:ext uri="{FF2B5EF4-FFF2-40B4-BE49-F238E27FC236}">
                <a16:creationId xmlns:a16="http://schemas.microsoft.com/office/drawing/2014/main" id="{8BBB7A4A-C70F-E341-89A4-8CEB68D1AD47}"/>
              </a:ext>
            </a:extLst>
          </p:cNvPr>
          <p:cNvCxnSpPr>
            <a:cxnSpLocks noChangeShapeType="1"/>
            <a:stCxn id="110" idx="3"/>
            <a:endCxn id="115" idx="1"/>
          </p:cNvCxnSpPr>
          <p:nvPr/>
        </p:nvCxnSpPr>
        <p:spPr bwMode="auto">
          <a:xfrm flipV="1">
            <a:off x="2438400" y="4665149"/>
            <a:ext cx="1341438" cy="402167"/>
          </a:xfrm>
          <a:prstGeom prst="bentConnector3">
            <a:avLst>
              <a:gd name="adj1" fmla="val 62537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3" name="TextBox 67">
            <a:extLst>
              <a:ext uri="{FF2B5EF4-FFF2-40B4-BE49-F238E27FC236}">
                <a16:creationId xmlns:a16="http://schemas.microsoft.com/office/drawing/2014/main" id="{BBAEFF54-2EC9-A74C-9B6C-5E1C368D40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4009628"/>
            <a:ext cx="12511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an</a:t>
            </a:r>
            <a:r>
              <a:rPr lang="zh-CN" altLang="en-US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</a:t>
            </a:r>
            <a:r>
              <a:rPr lang="en-US" altLang="zh-CN" sz="1800" b="0" dirty="0" err="1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endParaRPr lang="zh-CN" altLang="en-US" sz="1800" b="0" dirty="0">
              <a:solidFill>
                <a:prstClr val="black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14" name="TextBox 68">
            <a:extLst>
              <a:ext uri="{FF2B5EF4-FFF2-40B4-BE49-F238E27FC236}">
                <a16:creationId xmlns:a16="http://schemas.microsoft.com/office/drawing/2014/main" id="{F42551C3-7EDE-B242-B23F-62E8FEC4F3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7036" y="1525963"/>
            <a:ext cx="15017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sz="16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indirect block</a:t>
            </a:r>
            <a:endParaRPr lang="zh-CN" altLang="en-US" sz="1600" b="0" dirty="0">
              <a:solidFill>
                <a:prstClr val="black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15" name="矩形 114">
            <a:extLst>
              <a:ext uri="{FF2B5EF4-FFF2-40B4-BE49-F238E27FC236}">
                <a16:creationId xmlns:a16="http://schemas.microsoft.com/office/drawing/2014/main" id="{8DF77056-5D67-514F-B54A-F1DE94F91B07}"/>
              </a:ext>
            </a:extLst>
          </p:cNvPr>
          <p:cNvSpPr/>
          <p:nvPr/>
        </p:nvSpPr>
        <p:spPr bwMode="auto">
          <a:xfrm>
            <a:off x="3779838" y="4569899"/>
            <a:ext cx="533400" cy="190500"/>
          </a:xfrm>
          <a:prstGeom prst="rect">
            <a:avLst/>
          </a:prstGeom>
          <a:solidFill>
            <a:srgbClr val="C0504D">
              <a:lumMod val="60000"/>
              <a:lumOff val="40000"/>
            </a:srgbClr>
          </a:solidFill>
          <a:ln w="25400" cap="flat" cmpd="sng" algn="ctr">
            <a:solidFill>
              <a:srgbClr val="C0504D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16" name="矩形 115">
            <a:extLst>
              <a:ext uri="{FF2B5EF4-FFF2-40B4-BE49-F238E27FC236}">
                <a16:creationId xmlns:a16="http://schemas.microsoft.com/office/drawing/2014/main" id="{BB06EB59-E092-DD45-8FBC-5DC2A165CC19}"/>
              </a:ext>
            </a:extLst>
          </p:cNvPr>
          <p:cNvSpPr/>
          <p:nvPr/>
        </p:nvSpPr>
        <p:spPr bwMode="auto">
          <a:xfrm>
            <a:off x="3779838" y="4757754"/>
            <a:ext cx="533400" cy="190500"/>
          </a:xfrm>
          <a:prstGeom prst="rect">
            <a:avLst/>
          </a:prstGeom>
          <a:solidFill>
            <a:srgbClr val="C0504D">
              <a:lumMod val="60000"/>
              <a:lumOff val="40000"/>
            </a:srgbClr>
          </a:solidFill>
          <a:ln w="25400" cap="flat" cmpd="sng" algn="ctr">
            <a:solidFill>
              <a:srgbClr val="C0504D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17" name="矩形 116">
            <a:extLst>
              <a:ext uri="{FF2B5EF4-FFF2-40B4-BE49-F238E27FC236}">
                <a16:creationId xmlns:a16="http://schemas.microsoft.com/office/drawing/2014/main" id="{3AEC23CC-DA5F-AA44-A045-2B2C3E796765}"/>
              </a:ext>
            </a:extLst>
          </p:cNvPr>
          <p:cNvSpPr/>
          <p:nvPr/>
        </p:nvSpPr>
        <p:spPr bwMode="auto">
          <a:xfrm>
            <a:off x="3780676" y="4948254"/>
            <a:ext cx="532562" cy="190500"/>
          </a:xfrm>
          <a:prstGeom prst="rect">
            <a:avLst/>
          </a:prstGeom>
          <a:solidFill>
            <a:srgbClr val="C0504D">
              <a:lumMod val="60000"/>
              <a:lumOff val="40000"/>
            </a:srgbClr>
          </a:solidFill>
          <a:ln w="25400" cap="flat" cmpd="sng" algn="ctr">
            <a:solidFill>
              <a:srgbClr val="C0504D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18" name="矩形 117">
            <a:extLst>
              <a:ext uri="{FF2B5EF4-FFF2-40B4-BE49-F238E27FC236}">
                <a16:creationId xmlns:a16="http://schemas.microsoft.com/office/drawing/2014/main" id="{BE15CBD1-CEC2-3E41-BF58-AF6610543384}"/>
              </a:ext>
            </a:extLst>
          </p:cNvPr>
          <p:cNvSpPr/>
          <p:nvPr/>
        </p:nvSpPr>
        <p:spPr bwMode="auto">
          <a:xfrm>
            <a:off x="5486400" y="3829066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19" name="矩形 118">
            <a:extLst>
              <a:ext uri="{FF2B5EF4-FFF2-40B4-BE49-F238E27FC236}">
                <a16:creationId xmlns:a16="http://schemas.microsoft.com/office/drawing/2014/main" id="{DA5762DE-FD07-D047-B4FA-42C65D12828C}"/>
              </a:ext>
            </a:extLst>
          </p:cNvPr>
          <p:cNvSpPr/>
          <p:nvPr/>
        </p:nvSpPr>
        <p:spPr bwMode="auto">
          <a:xfrm>
            <a:off x="5486400" y="4015598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20" name="矩形 119">
            <a:extLst>
              <a:ext uri="{FF2B5EF4-FFF2-40B4-BE49-F238E27FC236}">
                <a16:creationId xmlns:a16="http://schemas.microsoft.com/office/drawing/2014/main" id="{69F8F50C-D64F-9549-9808-FB746F2757E9}"/>
              </a:ext>
            </a:extLst>
          </p:cNvPr>
          <p:cNvSpPr/>
          <p:nvPr/>
        </p:nvSpPr>
        <p:spPr bwMode="auto">
          <a:xfrm>
            <a:off x="5491163" y="4206098"/>
            <a:ext cx="528637" cy="215874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21" name="矩形 120">
            <a:extLst>
              <a:ext uri="{FF2B5EF4-FFF2-40B4-BE49-F238E27FC236}">
                <a16:creationId xmlns:a16="http://schemas.microsoft.com/office/drawing/2014/main" id="{12AA80AB-2A26-AA4B-A739-F1116DB9DF1C}"/>
              </a:ext>
            </a:extLst>
          </p:cNvPr>
          <p:cNvSpPr/>
          <p:nvPr/>
        </p:nvSpPr>
        <p:spPr bwMode="auto">
          <a:xfrm>
            <a:off x="5486400" y="2426589"/>
            <a:ext cx="533400" cy="54901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宋体" charset="0"/>
              </a:rPr>
              <a:t>Data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22" name="肘形连接符 83">
            <a:extLst>
              <a:ext uri="{FF2B5EF4-FFF2-40B4-BE49-F238E27FC236}">
                <a16:creationId xmlns:a16="http://schemas.microsoft.com/office/drawing/2014/main" id="{A2B02831-A49C-4045-B88A-1B3F07F0BD96}"/>
              </a:ext>
            </a:extLst>
          </p:cNvPr>
          <p:cNvCxnSpPr>
            <a:cxnSpLocks noChangeShapeType="1"/>
            <a:stCxn id="141" idx="3"/>
            <a:endCxn id="121" idx="1"/>
          </p:cNvCxnSpPr>
          <p:nvPr/>
        </p:nvCxnSpPr>
        <p:spPr bwMode="auto">
          <a:xfrm flipV="1">
            <a:off x="4313238" y="2701094"/>
            <a:ext cx="1173162" cy="74168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3" name="矩形 122">
            <a:extLst>
              <a:ext uri="{FF2B5EF4-FFF2-40B4-BE49-F238E27FC236}">
                <a16:creationId xmlns:a16="http://schemas.microsoft.com/office/drawing/2014/main" id="{D065DD05-C283-9645-BB21-298CFF700523}"/>
              </a:ext>
            </a:extLst>
          </p:cNvPr>
          <p:cNvSpPr/>
          <p:nvPr/>
        </p:nvSpPr>
        <p:spPr bwMode="auto">
          <a:xfrm>
            <a:off x="5486400" y="4569899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24" name="矩形 123">
            <a:extLst>
              <a:ext uri="{FF2B5EF4-FFF2-40B4-BE49-F238E27FC236}">
                <a16:creationId xmlns:a16="http://schemas.microsoft.com/office/drawing/2014/main" id="{B3F6C451-8C04-5946-B71C-CEF9405C9516}"/>
              </a:ext>
            </a:extLst>
          </p:cNvPr>
          <p:cNvSpPr/>
          <p:nvPr/>
        </p:nvSpPr>
        <p:spPr bwMode="auto">
          <a:xfrm>
            <a:off x="5486400" y="4757754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25" name="矩形 124">
            <a:extLst>
              <a:ext uri="{FF2B5EF4-FFF2-40B4-BE49-F238E27FC236}">
                <a16:creationId xmlns:a16="http://schemas.microsoft.com/office/drawing/2014/main" id="{705CE409-8F18-784F-8908-69911B5F621F}"/>
              </a:ext>
            </a:extLst>
          </p:cNvPr>
          <p:cNvSpPr/>
          <p:nvPr/>
        </p:nvSpPr>
        <p:spPr bwMode="auto">
          <a:xfrm>
            <a:off x="5491163" y="4948254"/>
            <a:ext cx="528637" cy="206972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26" name="肘形连接符 89">
            <a:extLst>
              <a:ext uri="{FF2B5EF4-FFF2-40B4-BE49-F238E27FC236}">
                <a16:creationId xmlns:a16="http://schemas.microsoft.com/office/drawing/2014/main" id="{9B2A4E4A-D5BB-A941-B6E4-709E39B1CAA4}"/>
              </a:ext>
            </a:extLst>
          </p:cNvPr>
          <p:cNvCxnSpPr>
            <a:cxnSpLocks noChangeShapeType="1"/>
            <a:stCxn id="115" idx="3"/>
            <a:endCxn id="118" idx="1"/>
          </p:cNvCxnSpPr>
          <p:nvPr/>
        </p:nvCxnSpPr>
        <p:spPr bwMode="auto">
          <a:xfrm flipV="1">
            <a:off x="4313238" y="3924316"/>
            <a:ext cx="1173162" cy="740833"/>
          </a:xfrm>
          <a:prstGeom prst="bentConnector3">
            <a:avLst>
              <a:gd name="adj1" fmla="val 42833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7" name="肘形连接符 94">
            <a:extLst>
              <a:ext uri="{FF2B5EF4-FFF2-40B4-BE49-F238E27FC236}">
                <a16:creationId xmlns:a16="http://schemas.microsoft.com/office/drawing/2014/main" id="{6AB8CA23-2487-EE4A-9921-A6C1527316FD}"/>
              </a:ext>
            </a:extLst>
          </p:cNvPr>
          <p:cNvCxnSpPr>
            <a:cxnSpLocks noChangeShapeType="1"/>
            <a:stCxn id="116" idx="3"/>
            <a:endCxn id="123" idx="1"/>
          </p:cNvCxnSpPr>
          <p:nvPr/>
        </p:nvCxnSpPr>
        <p:spPr bwMode="auto">
          <a:xfrm flipV="1">
            <a:off x="4313238" y="4665151"/>
            <a:ext cx="1173162" cy="187854"/>
          </a:xfrm>
          <a:prstGeom prst="bentConnector3">
            <a:avLst>
              <a:gd name="adj1" fmla="val 54481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8" name="矩形 127">
            <a:extLst>
              <a:ext uri="{FF2B5EF4-FFF2-40B4-BE49-F238E27FC236}">
                <a16:creationId xmlns:a16="http://schemas.microsoft.com/office/drawing/2014/main" id="{FE0212C5-E64F-7E48-B443-183D41143E0C}"/>
              </a:ext>
            </a:extLst>
          </p:cNvPr>
          <p:cNvSpPr/>
          <p:nvPr/>
        </p:nvSpPr>
        <p:spPr bwMode="auto">
          <a:xfrm>
            <a:off x="7315200" y="2425452"/>
            <a:ext cx="533400" cy="54901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宋体" charset="0"/>
              </a:rPr>
              <a:t>Data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29" name="矩形 128">
            <a:extLst>
              <a:ext uri="{FF2B5EF4-FFF2-40B4-BE49-F238E27FC236}">
                <a16:creationId xmlns:a16="http://schemas.microsoft.com/office/drawing/2014/main" id="{1BB41E9C-59B1-0647-82AE-AFA2791AE1A8}"/>
              </a:ext>
            </a:extLst>
          </p:cNvPr>
          <p:cNvSpPr/>
          <p:nvPr/>
        </p:nvSpPr>
        <p:spPr bwMode="auto">
          <a:xfrm>
            <a:off x="7315200" y="3094538"/>
            <a:ext cx="533400" cy="54901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宋体" charset="0"/>
              </a:rPr>
              <a:t>Data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30" name="矩形 129">
            <a:extLst>
              <a:ext uri="{FF2B5EF4-FFF2-40B4-BE49-F238E27FC236}">
                <a16:creationId xmlns:a16="http://schemas.microsoft.com/office/drawing/2014/main" id="{7DB9A926-239B-9D42-98AE-B12429F3077E}"/>
              </a:ext>
            </a:extLst>
          </p:cNvPr>
          <p:cNvSpPr/>
          <p:nvPr/>
        </p:nvSpPr>
        <p:spPr bwMode="auto">
          <a:xfrm>
            <a:off x="7315200" y="3909765"/>
            <a:ext cx="533400" cy="55033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宋体" charset="0"/>
              </a:rPr>
              <a:t>Data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31" name="矩形 130">
            <a:extLst>
              <a:ext uri="{FF2B5EF4-FFF2-40B4-BE49-F238E27FC236}">
                <a16:creationId xmlns:a16="http://schemas.microsoft.com/office/drawing/2014/main" id="{6EA2FF28-12C3-0946-A42C-81A76FFA4A32}"/>
              </a:ext>
            </a:extLst>
          </p:cNvPr>
          <p:cNvSpPr/>
          <p:nvPr/>
        </p:nvSpPr>
        <p:spPr bwMode="auto">
          <a:xfrm>
            <a:off x="7315200" y="4579160"/>
            <a:ext cx="533400" cy="54901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宋体" charset="0"/>
              </a:rPr>
              <a:t>Data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32" name="肘形连接符 100">
            <a:extLst>
              <a:ext uri="{FF2B5EF4-FFF2-40B4-BE49-F238E27FC236}">
                <a16:creationId xmlns:a16="http://schemas.microsoft.com/office/drawing/2014/main" id="{8F9F0DDB-0DBE-FE4F-AB7C-885229B0BC7A}"/>
              </a:ext>
            </a:extLst>
          </p:cNvPr>
          <p:cNvCxnSpPr>
            <a:cxnSpLocks noChangeShapeType="1"/>
            <a:stCxn id="118" idx="3"/>
            <a:endCxn id="128" idx="1"/>
          </p:cNvCxnSpPr>
          <p:nvPr/>
        </p:nvCxnSpPr>
        <p:spPr bwMode="auto">
          <a:xfrm flipV="1">
            <a:off x="6019800" y="2699957"/>
            <a:ext cx="1295400" cy="1224359"/>
          </a:xfrm>
          <a:prstGeom prst="bentConnector3">
            <a:avLst>
              <a:gd name="adj1" fmla="val 33784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3" name="肘形连接符 105">
            <a:extLst>
              <a:ext uri="{FF2B5EF4-FFF2-40B4-BE49-F238E27FC236}">
                <a16:creationId xmlns:a16="http://schemas.microsoft.com/office/drawing/2014/main" id="{F15D74D6-3ECA-0247-897B-5E5A050EE5E9}"/>
              </a:ext>
            </a:extLst>
          </p:cNvPr>
          <p:cNvCxnSpPr>
            <a:cxnSpLocks noChangeShapeType="1"/>
            <a:stCxn id="119" idx="3"/>
            <a:endCxn id="129" idx="1"/>
          </p:cNvCxnSpPr>
          <p:nvPr/>
        </p:nvCxnSpPr>
        <p:spPr bwMode="auto">
          <a:xfrm flipV="1">
            <a:off x="6019800" y="3369043"/>
            <a:ext cx="1295400" cy="74180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4" name="肘形连接符 108">
            <a:extLst>
              <a:ext uri="{FF2B5EF4-FFF2-40B4-BE49-F238E27FC236}">
                <a16:creationId xmlns:a16="http://schemas.microsoft.com/office/drawing/2014/main" id="{F051F028-0426-F747-B484-6F9B89382A43}"/>
              </a:ext>
            </a:extLst>
          </p:cNvPr>
          <p:cNvCxnSpPr>
            <a:cxnSpLocks noChangeShapeType="1"/>
            <a:stCxn id="123" idx="3"/>
            <a:endCxn id="130" idx="1"/>
          </p:cNvCxnSpPr>
          <p:nvPr/>
        </p:nvCxnSpPr>
        <p:spPr bwMode="auto">
          <a:xfrm flipV="1">
            <a:off x="6019800" y="4184931"/>
            <a:ext cx="1295400" cy="480218"/>
          </a:xfrm>
          <a:prstGeom prst="bentConnector3">
            <a:avLst>
              <a:gd name="adj1" fmla="val 65262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5" name="肘形连接符 110">
            <a:extLst>
              <a:ext uri="{FF2B5EF4-FFF2-40B4-BE49-F238E27FC236}">
                <a16:creationId xmlns:a16="http://schemas.microsoft.com/office/drawing/2014/main" id="{EE4E351E-C8B0-7F45-938F-D178ECD1CAF5}"/>
              </a:ext>
            </a:extLst>
          </p:cNvPr>
          <p:cNvCxnSpPr>
            <a:cxnSpLocks noChangeShapeType="1"/>
            <a:stCxn id="124" idx="3"/>
            <a:endCxn id="131" idx="1"/>
          </p:cNvCxnSpPr>
          <p:nvPr/>
        </p:nvCxnSpPr>
        <p:spPr bwMode="auto">
          <a:xfrm>
            <a:off x="6019800" y="4853005"/>
            <a:ext cx="1295400" cy="132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6" name="TextBox 124">
            <a:extLst>
              <a:ext uri="{FF2B5EF4-FFF2-40B4-BE49-F238E27FC236}">
                <a16:creationId xmlns:a16="http://schemas.microsoft.com/office/drawing/2014/main" id="{11BF912E-89C0-4A4C-969B-906D0655FE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8139" y="1827588"/>
            <a:ext cx="22637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sz="16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double indirect block</a:t>
            </a:r>
            <a:endParaRPr lang="zh-CN" altLang="en-US" sz="1600" b="0" dirty="0">
              <a:solidFill>
                <a:prstClr val="black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37" name="TextBox 125">
            <a:extLst>
              <a:ext uri="{FF2B5EF4-FFF2-40B4-BE49-F238E27FC236}">
                <a16:creationId xmlns:a16="http://schemas.microsoft.com/office/drawing/2014/main" id="{AEDE7C76-9665-6242-82AE-D62A9308DB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7036" y="1223014"/>
            <a:ext cx="15017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sz="16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solidFill>
                <a:prstClr val="black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38" name="矩形 137">
            <a:extLst>
              <a:ext uri="{FF2B5EF4-FFF2-40B4-BE49-F238E27FC236}">
                <a16:creationId xmlns:a16="http://schemas.microsoft.com/office/drawing/2014/main" id="{BB41A0D5-0245-444D-8A9C-A2099987326B}"/>
              </a:ext>
            </a:extLst>
          </p:cNvPr>
          <p:cNvSpPr/>
          <p:nvPr/>
        </p:nvSpPr>
        <p:spPr bwMode="auto">
          <a:xfrm>
            <a:off x="2310408" y="1301067"/>
            <a:ext cx="533400" cy="175948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39" name="矩形 138">
            <a:extLst>
              <a:ext uri="{FF2B5EF4-FFF2-40B4-BE49-F238E27FC236}">
                <a16:creationId xmlns:a16="http://schemas.microsoft.com/office/drawing/2014/main" id="{9E17ED41-2F66-064A-92AC-C85B8F4346AA}"/>
              </a:ext>
            </a:extLst>
          </p:cNvPr>
          <p:cNvSpPr/>
          <p:nvPr/>
        </p:nvSpPr>
        <p:spPr bwMode="auto">
          <a:xfrm>
            <a:off x="2310408" y="1604014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40" name="矩形 139">
            <a:extLst>
              <a:ext uri="{FF2B5EF4-FFF2-40B4-BE49-F238E27FC236}">
                <a16:creationId xmlns:a16="http://schemas.microsoft.com/office/drawing/2014/main" id="{5CF00115-FB62-8044-9D0A-44AF981A07CD}"/>
              </a:ext>
            </a:extLst>
          </p:cNvPr>
          <p:cNvSpPr/>
          <p:nvPr/>
        </p:nvSpPr>
        <p:spPr bwMode="auto">
          <a:xfrm>
            <a:off x="2310408" y="1921514"/>
            <a:ext cx="533400" cy="190500"/>
          </a:xfrm>
          <a:prstGeom prst="rect">
            <a:avLst/>
          </a:prstGeom>
          <a:solidFill>
            <a:srgbClr val="C0504D">
              <a:lumMod val="60000"/>
              <a:lumOff val="40000"/>
            </a:srgbClr>
          </a:solidFill>
          <a:ln w="25400" cap="flat" cmpd="sng" algn="ctr">
            <a:solidFill>
              <a:srgbClr val="C0504D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41" name="矩形 140">
            <a:extLst>
              <a:ext uri="{FF2B5EF4-FFF2-40B4-BE49-F238E27FC236}">
                <a16:creationId xmlns:a16="http://schemas.microsoft.com/office/drawing/2014/main" id="{6AD08D02-8819-FC45-A31B-2A07EC38045A}"/>
              </a:ext>
            </a:extLst>
          </p:cNvPr>
          <p:cNvSpPr/>
          <p:nvPr/>
        </p:nvSpPr>
        <p:spPr bwMode="auto">
          <a:xfrm>
            <a:off x="3779838" y="3347524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42" name="矩形 141">
            <a:extLst>
              <a:ext uri="{FF2B5EF4-FFF2-40B4-BE49-F238E27FC236}">
                <a16:creationId xmlns:a16="http://schemas.microsoft.com/office/drawing/2014/main" id="{CF078FA9-188D-404E-93F4-97904D48F912}"/>
              </a:ext>
            </a:extLst>
          </p:cNvPr>
          <p:cNvSpPr/>
          <p:nvPr/>
        </p:nvSpPr>
        <p:spPr bwMode="auto">
          <a:xfrm>
            <a:off x="3779838" y="3535378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43" name="矩形 142">
            <a:extLst>
              <a:ext uri="{FF2B5EF4-FFF2-40B4-BE49-F238E27FC236}">
                <a16:creationId xmlns:a16="http://schemas.microsoft.com/office/drawing/2014/main" id="{6F19FA9E-73CE-EA48-BA0E-6FD73F6506E8}"/>
              </a:ext>
            </a:extLst>
          </p:cNvPr>
          <p:cNvSpPr/>
          <p:nvPr/>
        </p:nvSpPr>
        <p:spPr bwMode="auto">
          <a:xfrm>
            <a:off x="3780204" y="3719264"/>
            <a:ext cx="533034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44" name="肘形连接符 58377">
            <a:extLst>
              <a:ext uri="{FF2B5EF4-FFF2-40B4-BE49-F238E27FC236}">
                <a16:creationId xmlns:a16="http://schemas.microsoft.com/office/drawing/2014/main" id="{5F880B1A-1A9F-0D4D-A680-ABE9E35422BE}"/>
              </a:ext>
            </a:extLst>
          </p:cNvPr>
          <p:cNvCxnSpPr>
            <a:cxnSpLocks noChangeShapeType="1"/>
            <a:stCxn id="109" idx="3"/>
            <a:endCxn id="141" idx="1"/>
          </p:cNvCxnSpPr>
          <p:nvPr/>
        </p:nvCxnSpPr>
        <p:spPr bwMode="auto">
          <a:xfrm flipV="1">
            <a:off x="2438400" y="3442774"/>
            <a:ext cx="1341438" cy="143933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E739690C-9D8A-F649-A29E-A2F6B1A26818}"/>
              </a:ext>
            </a:extLst>
          </p:cNvPr>
          <p:cNvSpPr/>
          <p:nvPr/>
        </p:nvSpPr>
        <p:spPr bwMode="auto">
          <a:xfrm>
            <a:off x="3779838" y="2425452"/>
            <a:ext cx="533400" cy="54901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宋体" charset="0"/>
              </a:rPr>
              <a:t>Data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46" name="TextBox 124">
            <a:extLst>
              <a:ext uri="{FF2B5EF4-FFF2-40B4-BE49-F238E27FC236}">
                <a16:creationId xmlns:a16="http://schemas.microsoft.com/office/drawing/2014/main" id="{2E31CBCC-1943-0C46-804D-373854F0B6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8139" y="2128128"/>
            <a:ext cx="22637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sz="16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triple indirect block</a:t>
            </a:r>
            <a:endParaRPr lang="zh-CN" altLang="en-US" sz="1600" b="0" dirty="0">
              <a:solidFill>
                <a:prstClr val="black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47" name="矩形 146">
            <a:extLst>
              <a:ext uri="{FF2B5EF4-FFF2-40B4-BE49-F238E27FC236}">
                <a16:creationId xmlns:a16="http://schemas.microsoft.com/office/drawing/2014/main" id="{128AA001-2BF0-0647-BC9B-329C4CC1F28E}"/>
              </a:ext>
            </a:extLst>
          </p:cNvPr>
          <p:cNvSpPr/>
          <p:nvPr/>
        </p:nvSpPr>
        <p:spPr bwMode="auto">
          <a:xfrm>
            <a:off x="2310408" y="2222054"/>
            <a:ext cx="533400" cy="190500"/>
          </a:xfrm>
          <a:prstGeom prst="rect">
            <a:avLst/>
          </a:prstGeom>
          <a:solidFill>
            <a:srgbClr val="C0504D">
              <a:lumMod val="75000"/>
            </a:srgbClr>
          </a:solidFill>
          <a:ln w="25400" cap="flat" cmpd="sng" algn="ctr">
            <a:solidFill>
              <a:srgbClr val="C0504D">
                <a:lumMod val="50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48" name="左大括号 147">
            <a:extLst>
              <a:ext uri="{FF2B5EF4-FFF2-40B4-BE49-F238E27FC236}">
                <a16:creationId xmlns:a16="http://schemas.microsoft.com/office/drawing/2014/main" id="{B3558141-64AA-0449-A6B9-9EA9A382D080}"/>
              </a:ext>
            </a:extLst>
          </p:cNvPr>
          <p:cNvSpPr/>
          <p:nvPr/>
        </p:nvSpPr>
        <p:spPr>
          <a:xfrm>
            <a:off x="1763688" y="3257567"/>
            <a:ext cx="99020" cy="1904999"/>
          </a:xfrm>
          <a:prstGeom prst="leftBrace">
            <a:avLst>
              <a:gd name="adj1" fmla="val 84288"/>
              <a:gd name="adj2" fmla="val 50000"/>
            </a:avLst>
          </a:prstGeom>
          <a:noFill/>
          <a:ln w="95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64021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015EC29-A221-FF4E-A458-8C864304E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Review: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L4: File Name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9720C85-C928-E54D-81A5-4150CC359E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File name</a:t>
            </a:r>
          </a:p>
          <a:p>
            <a:pPr lvl="1"/>
            <a:r>
              <a:rPr kumimoji="1" lang="en-US" altLang="zh-CN" dirty="0"/>
              <a:t>Hide metadata of file management</a:t>
            </a:r>
          </a:p>
          <a:p>
            <a:pPr lvl="1"/>
            <a:r>
              <a:rPr kumimoji="1" lang="en-US" altLang="zh-CN" dirty="0"/>
              <a:t>Files and I/O devices</a:t>
            </a:r>
          </a:p>
          <a:p>
            <a:r>
              <a:rPr kumimoji="1" lang="en-US" altLang="zh-CN" dirty="0"/>
              <a:t>Mapping</a:t>
            </a:r>
          </a:p>
          <a:p>
            <a:pPr lvl="1"/>
            <a:r>
              <a:rPr kumimoji="1" lang="en-US" altLang="zh-CN" dirty="0"/>
              <a:t>Mapping table is saved in </a:t>
            </a:r>
            <a:r>
              <a:rPr kumimoji="1" lang="en-US" altLang="zh-CN" b="1" dirty="0">
                <a:solidFill>
                  <a:srgbClr val="C00000"/>
                </a:solidFill>
              </a:rPr>
              <a:t>directory</a:t>
            </a:r>
          </a:p>
          <a:p>
            <a:pPr lvl="1"/>
            <a:r>
              <a:rPr kumimoji="1" lang="en-US" altLang="zh-CN" dirty="0"/>
              <a:t>Default context: </a:t>
            </a:r>
            <a:r>
              <a:rPr kumimoji="1" lang="en-US" altLang="zh-CN" b="1" dirty="0">
                <a:solidFill>
                  <a:srgbClr val="C00000"/>
                </a:solidFill>
              </a:rPr>
              <a:t>current working directory</a:t>
            </a:r>
          </a:p>
          <a:p>
            <a:pPr marL="720000" lvl="2"/>
            <a:r>
              <a:rPr kumimoji="1" lang="en-US" altLang="zh-CN" dirty="0"/>
              <a:t>Context reference is an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number</a:t>
            </a:r>
          </a:p>
          <a:p>
            <a:pPr marL="0" lvl="1" indent="-291600"/>
            <a:r>
              <a:rPr kumimoji="1" lang="en-US" altLang="zh-CN" b="1" dirty="0"/>
              <a:t>Question</a:t>
            </a:r>
            <a:r>
              <a:rPr kumimoji="1" lang="en-US" altLang="zh-CN" dirty="0"/>
              <a:t>: where can we store the directory? </a:t>
            </a:r>
          </a:p>
          <a:p>
            <a:pPr marL="720000" lvl="2"/>
            <a:r>
              <a:rPr kumimoji="1" lang="en-US" altLang="zh-CN" dirty="0"/>
              <a:t>Method: 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current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working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directory </a:t>
            </a:r>
            <a:r>
              <a:rPr kumimoji="1" lang="en-US" altLang="zh-CN" b="1" dirty="0">
                <a:solidFill>
                  <a:srgbClr val="C00000"/>
                </a:solidFill>
              </a:rPr>
              <a:t>is also a file</a:t>
            </a:r>
          </a:p>
          <a:p>
            <a:pPr lvl="1"/>
            <a:endParaRPr kumimoji="1" lang="en-US" altLang="zh-CN" dirty="0"/>
          </a:p>
          <a:p>
            <a:pPr marL="74250" lvl="1" indent="0">
              <a:buNone/>
            </a:pPr>
            <a:endParaRPr kumimoji="1" lang="en-US" altLang="zh-CN" dirty="0"/>
          </a:p>
          <a:p>
            <a:pPr marL="74250" lvl="1" indent="0">
              <a:buNone/>
            </a:pP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2F353E3-3686-714F-BFC1-32005D511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9E3D5E36-0E78-B149-8523-507233D12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F0827CB9-B332-7549-9A4D-53F2E1FE5D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0421A39F-C532-F340-BAD1-609A3B6F6C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A59C93EF-9B8B-B94B-8762-694A7DE38E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3C10CE13-AAF3-CF47-9100-7941C3EBF7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78128D0-62A1-A94E-B4C8-4FCCEC7B6FB4}"/>
              </a:ext>
            </a:extLst>
          </p:cNvPr>
          <p:cNvSpPr txBox="1"/>
          <p:nvPr/>
        </p:nvSpPr>
        <p:spPr>
          <a:xfrm>
            <a:off x="5791200" y="1214632"/>
            <a:ext cx="38365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inode</a:t>
            </a:r>
            <a:endParaRPr kumimoji="1" lang="en-US" altLang="zh-CN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block_nums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[N]</a:t>
            </a: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size</a:t>
            </a:r>
          </a:p>
          <a:p>
            <a:r>
              <a:rPr kumimoji="1" lang="zh-CN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zh-CN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endParaRPr kumimoji="1" lang="zh-CN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aphicFrame>
        <p:nvGraphicFramePr>
          <p:cNvPr id="11" name="表格 11">
            <a:extLst>
              <a:ext uri="{FF2B5EF4-FFF2-40B4-BE49-F238E27FC236}">
                <a16:creationId xmlns:a16="http://schemas.microsoft.com/office/drawing/2014/main" id="{4E82FD2A-FE76-2A4D-A181-FEA9EEF9E463}"/>
              </a:ext>
            </a:extLst>
          </p:cNvPr>
          <p:cNvGraphicFramePr>
            <a:graphicFrameLocks noGrp="1"/>
          </p:cNvGraphicFramePr>
          <p:nvPr/>
        </p:nvGraphicFramePr>
        <p:xfrm>
          <a:off x="5987848" y="2905863"/>
          <a:ext cx="2557110" cy="91440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437225">
                  <a:extLst>
                    <a:ext uri="{9D8B030D-6E8A-4147-A177-3AD203B41FA5}">
                      <a16:colId xmlns:a16="http://schemas.microsoft.com/office/drawing/2014/main" val="2034166566"/>
                    </a:ext>
                  </a:extLst>
                </a:gridCol>
                <a:gridCol w="1119885">
                  <a:extLst>
                    <a:ext uri="{9D8B030D-6E8A-4147-A177-3AD203B41FA5}">
                      <a16:colId xmlns:a16="http://schemas.microsoft.com/office/drawing/2014/main" val="3561416181"/>
                    </a:ext>
                  </a:extLst>
                </a:gridCol>
              </a:tblGrid>
              <a:tr h="292775"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File name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 err="1"/>
                        <a:t>inode</a:t>
                      </a:r>
                      <a:r>
                        <a:rPr lang="en-US" altLang="zh-CN" sz="1400" dirty="0"/>
                        <a:t> num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979443"/>
                  </a:ext>
                </a:extLst>
              </a:tr>
              <a:tr h="29277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err="1">
                          <a:latin typeface="+mn-lt"/>
                        </a:rPr>
                        <a:t>helloworld.txt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+mn-lt"/>
                        </a:rPr>
                        <a:t>12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256589"/>
                  </a:ext>
                </a:extLst>
              </a:tr>
              <a:tr h="29277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+mn-lt"/>
                        </a:rPr>
                        <a:t>cse2021.md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+mn-lt"/>
                        </a:rPr>
                        <a:t>73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678714"/>
                  </a:ext>
                </a:extLst>
              </a:tr>
            </a:tbl>
          </a:graphicData>
        </a:graphic>
      </p:graphicFrame>
      <p:sp>
        <p:nvSpPr>
          <p:cNvPr id="12" name="矩形 11">
            <a:extLst>
              <a:ext uri="{FF2B5EF4-FFF2-40B4-BE49-F238E27FC236}">
                <a16:creationId xmlns:a16="http://schemas.microsoft.com/office/drawing/2014/main" id="{10D29B69-9A69-0344-908D-F9173D642F22}"/>
              </a:ext>
            </a:extLst>
          </p:cNvPr>
          <p:cNvSpPr/>
          <p:nvPr/>
        </p:nvSpPr>
        <p:spPr>
          <a:xfrm>
            <a:off x="5713751" y="2602498"/>
            <a:ext cx="31390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/>
              <a:t>Overview of a directory </a:t>
            </a:r>
            <a:r>
              <a:rPr kumimoji="1" lang="en-US" altLang="zh-CN" sz="1400" dirty="0" err="1"/>
              <a:t>inode</a:t>
            </a:r>
            <a:r>
              <a:rPr kumimoji="1" lang="en-US" altLang="zh-CN" sz="1400" dirty="0"/>
              <a:t> content</a:t>
            </a:r>
            <a:endParaRPr lang="zh-CN" altLang="en-US" sz="1400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EA4F397-894A-B345-AAAD-863583D20B9B}"/>
              </a:ext>
            </a:extLst>
          </p:cNvPr>
          <p:cNvSpPr txBox="1"/>
          <p:nvPr/>
        </p:nvSpPr>
        <p:spPr>
          <a:xfrm>
            <a:off x="457200" y="4851345"/>
            <a:ext cx="7859216" cy="634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en-US" altLang="zh-CN" sz="1600" b="1" dirty="0"/>
              <a:t>procedure</a:t>
            </a:r>
            <a:r>
              <a:rPr kumimoji="1" lang="en-US" altLang="zh-CN" sz="1600" dirty="0"/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name_to_inode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filename,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)-&gt;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sz="1400" b="1" i="1" dirty="0"/>
              <a:t>   </a:t>
            </a:r>
            <a:r>
              <a:rPr kumimoji="1" lang="zh-CN" altLang="en-US" sz="1400" b="1" i="1" dirty="0"/>
              <a:t>  </a:t>
            </a:r>
            <a:r>
              <a:rPr kumimoji="1" lang="en-US" altLang="zh-CN" sz="1400" b="1" i="1" dirty="0"/>
              <a:t>return</a:t>
            </a:r>
            <a:r>
              <a:rPr kumimoji="1" lang="en-US" altLang="zh-CN" sz="1400" i="1" dirty="0"/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LOOKUP</a:t>
            </a:r>
            <a:r>
              <a:rPr kumimoji="1" lang="en-US" altLang="zh-CN" sz="1400" i="1" dirty="0"/>
              <a:t>(</a:t>
            </a:r>
            <a:r>
              <a:rPr kumimoji="1" lang="en-US" altLang="zh-CN" sz="1400" i="1" dirty="0" err="1"/>
              <a:t>dir</a:t>
            </a:r>
            <a:r>
              <a:rPr kumimoji="1" lang="en-US" altLang="zh-CN" sz="1400" i="1" dirty="0"/>
              <a:t>, filename)</a:t>
            </a:r>
            <a:endParaRPr kumimoji="1" lang="zh-CN" alt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1019934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  <p:sp>
        <p:nvSpPr>
          <p:cNvPr id="43011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0A0D5308-A692-2742-AA13-308D44D3DC04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7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430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814288"/>
          </a:xfrm>
        </p:spPr>
        <p:txBody>
          <a:bodyPr>
            <a:normAutofit/>
          </a:bodyPr>
          <a:lstStyle/>
          <a:p>
            <a:r>
              <a:rPr lang="en-US" altLang="zh-CN" b="0" dirty="0"/>
              <a:t>Find data of block 61 by its block number</a:t>
            </a:r>
          </a:p>
          <a:p>
            <a:pPr lvl="1"/>
            <a:r>
              <a:rPr lang="en-US" altLang="zh-CN" dirty="0"/>
              <a:t>And data of block 44 &amp; 15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700735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35CAD9-B1D6-6844-8C86-ADF763936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" altLang="zh-CN" dirty="0"/>
              <a:t>L7: Symbolic </a:t>
            </a:r>
            <a:br>
              <a:rPr kumimoji="1" lang="en" altLang="zh-CN" dirty="0"/>
            </a:br>
            <a:r>
              <a:rPr kumimoji="1" lang="en" altLang="zh-CN" dirty="0"/>
              <a:t>Link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249CAD0-C115-4F46-8F9B-E61294F8E8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b="0" dirty="0"/>
              <a:t>Name files </a:t>
            </a:r>
            <a:r>
              <a:rPr kumimoji="1" lang="en" altLang="zh-CN" dirty="0">
                <a:solidFill>
                  <a:srgbClr val="BE384B"/>
                </a:solidFill>
              </a:rPr>
              <a:t>on other disks</a:t>
            </a:r>
          </a:p>
          <a:p>
            <a:pPr lvl="1"/>
            <a:r>
              <a:rPr kumimoji="1" lang="en" altLang="zh-CN" dirty="0" err="1"/>
              <a:t>Inode</a:t>
            </a:r>
            <a:r>
              <a:rPr kumimoji="1" lang="en" altLang="zh-CN" dirty="0"/>
              <a:t> is different on other disks</a:t>
            </a:r>
          </a:p>
          <a:p>
            <a:pPr lvl="1"/>
            <a:r>
              <a:rPr kumimoji="1" lang="en" altLang="zh-CN" dirty="0"/>
              <a:t>Supports to attach new disks to the name space</a:t>
            </a:r>
          </a:p>
          <a:p>
            <a:r>
              <a:rPr kumimoji="1" lang="en" altLang="zh-CN" dirty="0"/>
              <a:t>Two options</a:t>
            </a:r>
          </a:p>
          <a:p>
            <a:pPr lvl="1"/>
            <a:r>
              <a:rPr kumimoji="1" lang="en" altLang="zh-CN" dirty="0"/>
              <a:t>Make </a:t>
            </a:r>
            <a:r>
              <a:rPr kumimoji="1" lang="en" altLang="zh-CN" dirty="0" err="1"/>
              <a:t>inodes</a:t>
            </a:r>
            <a:r>
              <a:rPr kumimoji="1" lang="en" altLang="zh-CN" dirty="0"/>
              <a:t> unique across all disks (not good)</a:t>
            </a:r>
          </a:p>
          <a:p>
            <a:pPr lvl="1"/>
            <a:r>
              <a:rPr kumimoji="1" lang="en" altLang="zh-CN" dirty="0"/>
              <a:t>Create synonyms for the files on the other disks</a:t>
            </a:r>
          </a:p>
          <a:p>
            <a:r>
              <a:rPr lang="en-US" altLang="zh-CN" dirty="0">
                <a:ea typeface="等线" panose="02010600030101010101" pitchFamily="2" charset="-122"/>
              </a:rPr>
              <a:t>Introducing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layer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7: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solidFill>
                  <a:srgbClr val="BE384B"/>
                </a:solidFill>
                <a:ea typeface="等线" panose="02010600030101010101" pitchFamily="2" charset="-122"/>
              </a:rPr>
              <a:t>soft link (symbolic link)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SYMLINK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Add another type of </a:t>
            </a:r>
            <a:r>
              <a:rPr lang="en-US" altLang="zh-CN" dirty="0" err="1">
                <a:ea typeface="等线" panose="02010600030101010101" pitchFamily="2" charset="-122"/>
              </a:rPr>
              <a:t>inode</a:t>
            </a:r>
            <a:endParaRPr lang="en-US" altLang="zh-CN" dirty="0">
              <a:ea typeface="等线" panose="02010600030101010101" pitchFamily="2" charset="-122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EC47CA-5E80-A042-88BC-4873C4C7C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E961329C-61BF-A344-A2A3-5D7F0F354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5747" y="14355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Symbolic link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6DD577C6-8B87-B24F-A95E-673C500207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69B6AEF0-9426-7B4A-A44F-9C76EDDAD5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5A3ED0B6-16D3-0A49-9220-50545D648D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87E621-384B-704A-8720-02241C4335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F442BD70-FD0C-0041-A21F-8FB95BD59A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5747" y="322596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Absolute path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3DE90398-0836-8443-AB13-888C06B88C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5747" y="629636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Path 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58670DCA-FBE4-3142-A386-D88CE23DFF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39293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2AC268-FBF9-054E-B97F-56096079D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Directly</a:t>
            </a:r>
            <a:r>
              <a:rPr kumimoji="1" lang="zh-CN" altLang="en-US" dirty="0"/>
              <a:t> </a:t>
            </a:r>
            <a:r>
              <a:rPr kumimoji="1" lang="en-US" altLang="zh-CN" dirty="0"/>
              <a:t>Dump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Symbolic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Link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60D8AA8-9633-A240-85E3-6F4050B47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D2A4E74-54B1-5A45-B34D-CDFB98AA71A5}"/>
              </a:ext>
            </a:extLst>
          </p:cNvPr>
          <p:cNvSpPr/>
          <p:nvPr/>
        </p:nvSpPr>
        <p:spPr>
          <a:xfrm>
            <a:off x="457412" y="1273324"/>
            <a:ext cx="8229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ln -s "/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tmp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abc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" s-link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ls</a:t>
            </a:r>
            <a:r>
              <a:rPr lang="zh-CN" altLang="en-US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mr-IN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–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l</a:t>
            </a:r>
            <a:r>
              <a:rPr lang="zh-CN" altLang="en-US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s-link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7536945 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lrwxrwxrwx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 1 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xiayubin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8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 Sep 20 08:01 s-link -&gt; /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tmp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abc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readlink</a:t>
            </a:r>
            <a:r>
              <a:rPr lang="zh-CN" altLang="en-US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s-link</a:t>
            </a:r>
            <a:endParaRPr lang="zh-CN" altLang="en-US" sz="16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tmp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abc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cat</a:t>
            </a:r>
            <a:r>
              <a:rPr lang="zh-CN" altLang="en-US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s-link</a:t>
            </a:r>
            <a:endParaRPr lang="zh-CN" altLang="en-US" sz="16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cat: slink: No such file or directory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echo "hello, world" &gt; /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tmp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abc</a:t>
            </a:r>
            <a:endParaRPr lang="zh-CN" altLang="en-US" sz="16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cat</a:t>
            </a:r>
            <a:r>
              <a:rPr lang="zh-CN" altLang="en-US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s-link</a:t>
            </a:r>
            <a:endParaRPr lang="zh-CN" altLang="en-US" sz="16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hello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,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world</a:t>
            </a:r>
            <a:endParaRPr lang="fi-FI" altLang="zh-CN" sz="16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06A86C9-E625-1240-B303-893D985888DD}"/>
              </a:ext>
            </a:extLst>
          </p:cNvPr>
          <p:cNvSpPr txBox="1"/>
          <p:nvPr/>
        </p:nvSpPr>
        <p:spPr>
          <a:xfrm>
            <a:off x="4427984" y="2741060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BE384B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What</a:t>
            </a:r>
            <a:r>
              <a:rPr lang="zh-CN" altLang="en-US" sz="2000" dirty="0">
                <a:solidFill>
                  <a:srgbClr val="BE384B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BE384B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does "8" means? </a:t>
            </a:r>
            <a:endParaRPr lang="zh-CN" altLang="en-US" sz="2000" dirty="0">
              <a:solidFill>
                <a:srgbClr val="BE384B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7" name="直接连接符 5">
            <a:extLst>
              <a:ext uri="{FF2B5EF4-FFF2-40B4-BE49-F238E27FC236}">
                <a16:creationId xmlns:a16="http://schemas.microsoft.com/office/drawing/2014/main" id="{49297DD9-11CE-E349-A9CD-C1CB11C56838}"/>
              </a:ext>
            </a:extLst>
          </p:cNvPr>
          <p:cNvCxnSpPr/>
          <p:nvPr/>
        </p:nvCxnSpPr>
        <p:spPr>
          <a:xfrm>
            <a:off x="4319972" y="2353444"/>
            <a:ext cx="216024" cy="36004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3E63CF55-0941-A646-B108-C1BADCD2E84E}"/>
              </a:ext>
            </a:extLst>
          </p:cNvPr>
          <p:cNvSpPr/>
          <p:nvPr/>
        </p:nvSpPr>
        <p:spPr>
          <a:xfrm>
            <a:off x="6963400" y="2741060"/>
            <a:ext cx="10871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BE384B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File size</a:t>
            </a:r>
            <a:endParaRPr lang="zh-CN" altLang="en-US" sz="2000" b="1" dirty="0">
              <a:solidFill>
                <a:srgbClr val="BE384B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0939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Two Types of Links (Synonyms)</a:t>
            </a:r>
            <a:endParaRPr kumimoji="1"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633364"/>
            <a:ext cx="6045200" cy="2921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067944" y="4513684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By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file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name</a:t>
            </a:r>
            <a:endParaRPr kumimoji="1"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99592" y="2281436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By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inode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number</a:t>
            </a:r>
            <a:endParaRPr kumimoji="1"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851920" y="2650768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By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inode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number</a:t>
            </a:r>
            <a:endParaRPr kumimoji="1"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903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9532C2-9C13-9C46-B502-5AB922732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Sidebar: Notice the Context Change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AAD236E-77D6-3147-9583-9D780F6545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r>
              <a:rPr kumimoji="1" lang="en" altLang="zh-CN" b="0" dirty="0"/>
              <a:t>Another </a:t>
            </a:r>
            <a:r>
              <a:rPr kumimoji="1" lang="en" altLang="zh-CN" dirty="0">
                <a:solidFill>
                  <a:srgbClr val="BE384B"/>
                </a:solidFill>
              </a:rPr>
              <a:t>interesting behavior </a:t>
            </a:r>
            <a:r>
              <a:rPr kumimoji="1" lang="en" altLang="zh-CN" b="0" dirty="0"/>
              <a:t>of soft link</a:t>
            </a:r>
          </a:p>
          <a:p>
            <a:pPr lvl="1"/>
            <a:r>
              <a:rPr kumimoji="1" lang="en" altLang="zh-CN" dirty="0"/>
              <a:t>There is a directory: "/Scholarly/programs/www"</a:t>
            </a:r>
          </a:p>
          <a:p>
            <a:pPr lvl="1"/>
            <a:r>
              <a:rPr kumimoji="1" lang="en" altLang="zh-CN" dirty="0"/>
              <a:t>The root directory contains a soft link</a:t>
            </a:r>
          </a:p>
          <a:p>
            <a:pPr lvl="2"/>
            <a:r>
              <a:rPr kumimoji="1" lang="en" altLang="zh-CN" dirty="0"/>
              <a:t>"/CSE-web" -&gt; "/Scholarly/programs/www"</a:t>
            </a:r>
          </a:p>
          <a:p>
            <a:pPr lvl="1"/>
            <a:r>
              <a:rPr kumimoji="1" lang="en" altLang="zh-CN" dirty="0"/>
              <a:t>Run following commands</a:t>
            </a:r>
          </a:p>
          <a:p>
            <a:pPr lvl="2"/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cd CSE-web</a:t>
            </a:r>
          </a:p>
          <a:p>
            <a:pPr lvl="2"/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cd ..</a:t>
            </a:r>
          </a:p>
          <a:p>
            <a:pPr lvl="1"/>
            <a:r>
              <a:rPr kumimoji="1" lang="en" altLang="zh-CN" dirty="0"/>
              <a:t>What is the current directory? Why?</a:t>
            </a:r>
          </a:p>
          <a:p>
            <a:pPr lvl="2"/>
            <a:r>
              <a:rPr kumimoji="1" lang="en" altLang="zh-CN" dirty="0"/>
              <a:t>".." is resolved in a new default context: by bash, not file system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86667F7-2EDD-8443-81EF-0D25E1B08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2463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F5A8033-7709-6345-BD01-23165B695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Sidebar: Notice the Context Change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990E470-6C79-5E4D-AE00-EF263076BF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sz="2000" b="0" dirty="0"/>
              <a:t>The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bash tries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to be </a:t>
            </a:r>
            <a:r>
              <a:rPr kumimoji="1" lang="en-US" altLang="zh-CN" sz="2000" dirty="0">
                <a:solidFill>
                  <a:srgbClr val="BE384B"/>
                </a:solidFill>
              </a:rPr>
              <a:t>"human-friendly"</a:t>
            </a:r>
          </a:p>
          <a:p>
            <a:pPr lvl="1"/>
            <a:r>
              <a:rPr kumimoji="1" lang="en-US" altLang="zh-CN" dirty="0"/>
              <a:t>When you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cd /into/a/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symlink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kumimoji="1" lang="en-US" altLang="zh-CN" dirty="0"/>
              <a:t>, the shell remembers the old location (in </a:t>
            </a:r>
            <a:r>
              <a:rPr kumimoji="1" lang="en-US" altLang="zh-CN" b="1" dirty="0"/>
              <a:t>$OLDPWD</a:t>
            </a:r>
            <a:r>
              <a:rPr kumimoji="1" lang="en-US" altLang="zh-CN" dirty="0"/>
              <a:t>) and will use that directory when you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cd .. </a:t>
            </a:r>
            <a:r>
              <a:rPr kumimoji="1" lang="en-US" altLang="zh-CN" dirty="0"/>
              <a:t>under the assumption that you want to return to the directory you were just in</a:t>
            </a:r>
          </a:p>
          <a:p>
            <a:pPr lvl="1"/>
            <a:endParaRPr kumimoji="1" lang="en-US" altLang="zh-CN" dirty="0"/>
          </a:p>
          <a:p>
            <a:r>
              <a:rPr kumimoji="1" lang="en" altLang="zh-CN" b="0" dirty="0"/>
              <a:t>If you want to use the real .., then you must also use </a:t>
            </a:r>
            <a:r>
              <a:rPr kumimoji="1" lang="en" altLang="zh-CN" dirty="0">
                <a:solidFill>
                  <a:srgbClr val="BE384B"/>
                </a:solidFill>
              </a:rPr>
              <a:t>"cd -P .."</a:t>
            </a:r>
            <a:br>
              <a:rPr kumimoji="1" lang="en" altLang="zh-CN" b="0" dirty="0"/>
            </a:br>
            <a:r>
              <a:rPr kumimoji="1" lang="en" altLang="zh-CN" b="0" i="1" dirty="0"/>
              <a:t>        The -P option says to use the physical directory</a:t>
            </a:r>
            <a:br>
              <a:rPr kumimoji="1" lang="en" altLang="zh-CN" b="0" i="1" dirty="0"/>
            </a:br>
            <a:r>
              <a:rPr kumimoji="1" lang="en" altLang="zh-CN" b="0" i="1" dirty="0"/>
              <a:t>        structure instead of following symbolic links (see</a:t>
            </a:r>
            <a:br>
              <a:rPr kumimoji="1" lang="en" altLang="zh-CN" b="0" i="1" dirty="0"/>
            </a:br>
            <a:r>
              <a:rPr kumimoji="1" lang="en" altLang="zh-CN" b="0" i="1" dirty="0"/>
              <a:t>        also the -P option to the set built</a:t>
            </a:r>
            <a:r>
              <a:rPr kumimoji="1" lang="en-US" altLang="zh-CN" b="0" i="1" dirty="0"/>
              <a:t>-</a:t>
            </a:r>
            <a:r>
              <a:rPr kumimoji="1" lang="en" altLang="zh-CN" b="0" i="1" dirty="0"/>
              <a:t>in command);</a:t>
            </a:r>
            <a:br>
              <a:rPr kumimoji="1" lang="en" altLang="zh-CN" b="0" i="1" dirty="0"/>
            </a:br>
            <a:r>
              <a:rPr kumimoji="1" lang="en" altLang="zh-CN" b="0" i="1" dirty="0"/>
              <a:t>        the -L option forces symbolic links to be followed.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A6D17AF-5A45-3A47-B55A-2B72BB05A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572B327-3E52-F748-83B5-FC6007B00221}"/>
              </a:ext>
            </a:extLst>
          </p:cNvPr>
          <p:cNvSpPr/>
          <p:nvPr/>
        </p:nvSpPr>
        <p:spPr>
          <a:xfrm>
            <a:off x="6553200" y="3542636"/>
            <a:ext cx="2376264" cy="1754326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$ cd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$ cd a/b/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symlink</a:t>
            </a:r>
            <a:endParaRPr kumimoji="1" lang="en-US" altLang="zh-CN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$ cd -P ..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$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pwd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-P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/home/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sarnold</a:t>
            </a:r>
            <a:endParaRPr kumimoji="1" lang="en-US" altLang="zh-CN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$ </a:t>
            </a:r>
            <a:endParaRPr kumimoji="1"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34939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38C334-948B-754E-83EB-EBF516429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 of File System's</a:t>
            </a:r>
            <a:r>
              <a:rPr kumimoji="1" lang="zh-CN" altLang="en-US" dirty="0"/>
              <a:t> </a:t>
            </a:r>
            <a:r>
              <a:rPr kumimoji="1" lang="en-US" altLang="zh-CN" dirty="0"/>
              <a:t>7</a:t>
            </a:r>
            <a:r>
              <a:rPr kumimoji="1" lang="zh-CN" altLang="en-US" dirty="0"/>
              <a:t> </a:t>
            </a:r>
            <a:r>
              <a:rPr kumimoji="1" lang="en-US" altLang="zh-CN" dirty="0"/>
              <a:t>Layers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48C7627-CCD9-2B43-8659-9E952F80C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5332"/>
            <a:ext cx="8229600" cy="3951630"/>
          </a:xfrm>
        </p:spPr>
        <p:txBody>
          <a:bodyPr>
            <a:normAutofit/>
          </a:bodyPr>
          <a:lstStyle/>
          <a:p>
            <a:r>
              <a:rPr kumimoji="1" lang="en" altLang="zh-CN" dirty="0">
                <a:solidFill>
                  <a:schemeClr val="accent1"/>
                </a:solidFill>
              </a:rPr>
              <a:t>File name is </a:t>
            </a:r>
            <a:r>
              <a:rPr kumimoji="1" lang="en" altLang="zh-CN" dirty="0">
                <a:solidFill>
                  <a:schemeClr val="accent1"/>
                </a:solidFill>
                <a:highlight>
                  <a:srgbClr val="FFFF00"/>
                </a:highlight>
              </a:rPr>
              <a:t>not</a:t>
            </a:r>
            <a:r>
              <a:rPr kumimoji="1" lang="en" altLang="zh-CN" dirty="0">
                <a:solidFill>
                  <a:schemeClr val="accent1"/>
                </a:solidFill>
              </a:rPr>
              <a:t> part of a file</a:t>
            </a:r>
          </a:p>
          <a:p>
            <a:pPr lvl="1"/>
            <a:r>
              <a:rPr kumimoji="1" lang="en" altLang="zh-CN" dirty="0"/>
              <a:t>Name is </a:t>
            </a:r>
            <a:r>
              <a:rPr kumimoji="1" lang="en" altLang="zh-CN" b="1" dirty="0">
                <a:solidFill>
                  <a:srgbClr val="BE384B"/>
                </a:solidFill>
              </a:rPr>
              <a:t>not</a:t>
            </a:r>
            <a:r>
              <a:rPr kumimoji="1" lang="en" altLang="zh-CN" dirty="0"/>
              <a:t> a part of an </a:t>
            </a:r>
            <a:r>
              <a:rPr kumimoji="1" lang="en" altLang="zh-CN" dirty="0" err="1"/>
              <a:t>inode</a:t>
            </a:r>
            <a:endParaRPr kumimoji="1" lang="en" altLang="zh-CN" dirty="0"/>
          </a:p>
          <a:p>
            <a:pPr lvl="1"/>
            <a:r>
              <a:rPr kumimoji="1" lang="en" altLang="zh-CN" dirty="0"/>
              <a:t>Name is </a:t>
            </a:r>
            <a:r>
              <a:rPr kumimoji="1" lang="en" altLang="zh-CN" u="sng" dirty="0"/>
              <a:t>data of a directory</a:t>
            </a:r>
            <a:r>
              <a:rPr kumimoji="1" lang="en" altLang="zh-CN" dirty="0"/>
              <a:t>, and </a:t>
            </a:r>
            <a:r>
              <a:rPr kumimoji="1" lang="en" altLang="zh-CN" u="sng" dirty="0"/>
              <a:t>metadata of a file system</a:t>
            </a:r>
          </a:p>
          <a:p>
            <a:pPr lvl="1"/>
            <a:r>
              <a:rPr kumimoji="1" lang="en-US" altLang="zh-CN" dirty="0"/>
              <a:t>One</a:t>
            </a:r>
            <a:r>
              <a:rPr kumimoji="1" lang="en" altLang="zh-CN" dirty="0"/>
              <a:t>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 can have several names (hard links)</a:t>
            </a:r>
          </a:p>
          <a:p>
            <a:r>
              <a:rPr kumimoji="1" lang="en" altLang="zh-CN" dirty="0">
                <a:solidFill>
                  <a:srgbClr val="BE384B"/>
                </a:solidFill>
              </a:rPr>
              <a:t>Hard links are equal</a:t>
            </a:r>
          </a:p>
          <a:p>
            <a:pPr lvl="1"/>
            <a:r>
              <a:rPr kumimoji="1" lang="en" altLang="zh-CN" dirty="0"/>
              <a:t>If a file has two names, both are links (instead of "a link and a name")</a:t>
            </a:r>
          </a:p>
          <a:p>
            <a:r>
              <a:rPr kumimoji="1" lang="en" altLang="zh-CN" dirty="0">
                <a:solidFill>
                  <a:schemeClr val="accent1"/>
                </a:solidFill>
              </a:rPr>
              <a:t>Directory size is small</a:t>
            </a:r>
          </a:p>
          <a:p>
            <a:pPr lvl="1"/>
            <a:r>
              <a:rPr kumimoji="1" lang="en" altLang="zh-CN" dirty="0"/>
              <a:t>Only mapping from name to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 number</a:t>
            </a:r>
          </a:p>
          <a:p>
            <a:pPr lvl="1"/>
            <a:r>
              <a:rPr kumimoji="1" lang="en" altLang="zh-CN" dirty="0"/>
              <a:t>The term "folder" is somewhat misleading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1DA4F9C-0FB6-A442-8DDA-C1AEED068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80951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D41EA775-87CD-014C-9D64-D5AE4C812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altLang="zh-CN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Implementing the</a:t>
            </a:r>
            <a:r>
              <a:rPr lang="zh-CN" altLang="en-US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 </a:t>
            </a:r>
            <a:r>
              <a:rPr lang="en-US" altLang="zh-CN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file system API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649DE6D-FE82-434B-9599-449CAFAE9F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927373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52718D-BD5F-C94A-BD95-8078096EE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Implementing the File System API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E05EF97-FBDF-A14B-920F-8813BBE8F8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r>
              <a:rPr lang="en-US" altLang="zh-CN" dirty="0"/>
              <a:t>API</a:t>
            </a:r>
          </a:p>
          <a:p>
            <a:pPr lvl="1"/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CHDIR, MKDIR</a:t>
            </a:r>
          </a:p>
          <a:p>
            <a:pPr lvl="1"/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CREAT, LINK, UNLINK, RENAME</a:t>
            </a:r>
          </a:p>
          <a:p>
            <a:pPr lvl="1"/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SYMLINK</a:t>
            </a:r>
          </a:p>
          <a:p>
            <a:pPr lvl="1"/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MOUNT, UNMOUNT</a:t>
            </a:r>
          </a:p>
          <a:p>
            <a:pPr lvl="1"/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OPEN, READ, WRITE, APPEND, CLOSE</a:t>
            </a:r>
          </a:p>
          <a:p>
            <a:pPr lvl="1"/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SYNC</a:t>
            </a:r>
          </a:p>
          <a:p>
            <a:r>
              <a:rPr lang="en-US" altLang="zh-CN" dirty="0"/>
              <a:t>Implemented as </a:t>
            </a:r>
            <a:r>
              <a:rPr lang="en-US" altLang="zh-CN" dirty="0">
                <a:solidFill>
                  <a:srgbClr val="BE384B"/>
                </a:solidFill>
              </a:rPr>
              <a:t>system calls </a:t>
            </a:r>
            <a:r>
              <a:rPr lang="en-US" altLang="zh-CN" dirty="0"/>
              <a:t>to user applications</a:t>
            </a:r>
          </a:p>
          <a:p>
            <a:pPr lvl="1"/>
            <a:r>
              <a:rPr lang="en-US" altLang="zh-CN" dirty="0"/>
              <a:t>Kernel has many sets of function pointers implementing the API</a:t>
            </a:r>
          </a:p>
          <a:p>
            <a:pPr lvl="1"/>
            <a:r>
              <a:rPr lang="en-US" altLang="zh-CN" dirty="0"/>
              <a:t>Each set is specific to a FS (chose at mount point)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74219FC-45BC-0541-A206-33B756A02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70294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27FEC3-06DD-364D-B430-508C848D2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Sidebar: 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open() </a:t>
            </a:r>
            <a:r>
              <a:rPr kumimoji="1" lang="en" altLang="zh-CN" dirty="0"/>
              <a:t>vs. </a:t>
            </a:r>
            <a:r>
              <a:rPr kumimoji="1" lang="en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fopen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kumimoji="1" lang="zh-CN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EF37EAA-EB2A-9F4A-9646-360CD18915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Difference between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open() </a:t>
            </a:r>
            <a:r>
              <a:rPr kumimoji="1" lang="en-US" altLang="zh-CN" dirty="0"/>
              <a:t>and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fopen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kumimoji="1" lang="en-US" altLang="zh-CN" dirty="0"/>
              <a:t>?</a:t>
            </a:r>
          </a:p>
          <a:p>
            <a:pPr lvl="1"/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open()</a:t>
            </a:r>
            <a:r>
              <a:rPr kumimoji="1" lang="zh-CN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/>
              <a:t>returns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</a:t>
            </a:r>
            <a:r>
              <a:rPr kumimoji="1" lang="zh-CN" altLang="en-US" dirty="0"/>
              <a:t>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fd</a:t>
            </a:r>
            <a:r>
              <a:rPr kumimoji="1" lang="en-US" altLang="zh-CN" dirty="0"/>
              <a:t>;</a:t>
            </a:r>
            <a:r>
              <a:rPr kumimoji="1" lang="zh-CN" altLang="en-US" dirty="0"/>
              <a:t>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fopen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kumimoji="1" lang="zh-CN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/>
              <a:t>return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FILE*</a:t>
            </a:r>
          </a:p>
          <a:p>
            <a:pPr lvl="1"/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open()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r>
              <a:rPr kumimoji="1" lang="zh-CN" altLang="en-US" dirty="0"/>
              <a:t> </a:t>
            </a:r>
            <a:r>
              <a:rPr kumimoji="1" lang="en-US" altLang="zh-CN" dirty="0"/>
              <a:t>call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OS;</a:t>
            </a:r>
            <a:r>
              <a:rPr kumimoji="1" lang="zh-CN" altLang="en-US" dirty="0"/>
              <a:t>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fopen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kumimoji="1" lang="zh-CN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</a:t>
            </a:r>
            <a:r>
              <a:rPr kumimoji="1" lang="zh-CN" altLang="en-US" dirty="0"/>
              <a:t> </a:t>
            </a:r>
            <a:r>
              <a:rPr kumimoji="1" lang="en-US" altLang="zh-CN" dirty="0"/>
              <a:t>API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libc</a:t>
            </a:r>
            <a:endParaRPr kumimoji="1" lang="en-US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dirty="0"/>
              <a:t>Questions</a:t>
            </a:r>
          </a:p>
          <a:p>
            <a:pPr lvl="1"/>
            <a:r>
              <a:rPr kumimoji="1" lang="en-US" altLang="zh-CN" dirty="0"/>
              <a:t>Which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both</a:t>
            </a:r>
            <a:r>
              <a:rPr kumimoji="1" lang="zh-CN" altLang="en-US" dirty="0"/>
              <a:t> </a:t>
            </a:r>
            <a:r>
              <a:rPr kumimoji="1" lang="en-US" altLang="zh-CN" dirty="0"/>
              <a:t>Windows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Linux?</a:t>
            </a:r>
          </a:p>
          <a:p>
            <a:pPr lvl="1"/>
            <a:r>
              <a:rPr kumimoji="1" lang="en-US" altLang="zh-CN" dirty="0"/>
              <a:t>Which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performance?</a:t>
            </a:r>
          </a:p>
          <a:p>
            <a:pPr lvl="2"/>
            <a:r>
              <a:rPr kumimoji="1" lang="en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fopen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  <a:r>
              <a:rPr kumimoji="1" lang="en" altLang="zh-CN" dirty="0"/>
              <a:t>provides you with buffering I</a:t>
            </a:r>
            <a:r>
              <a:rPr kumimoji="1" lang="en-US" altLang="zh-CN" dirty="0"/>
              <a:t>/</a:t>
            </a:r>
            <a:r>
              <a:rPr kumimoji="1" lang="en" altLang="zh-CN" dirty="0"/>
              <a:t>O that may turn out </a:t>
            </a:r>
            <a:br>
              <a:rPr kumimoji="1" lang="en" altLang="zh-CN" dirty="0"/>
            </a:br>
            <a:r>
              <a:rPr kumimoji="1" lang="en" altLang="zh-CN" dirty="0"/>
              <a:t>to be a lot faster than what you're doing with </a:t>
            </a:r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open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kumimoji="1" lang="en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3EFC0A3-AA52-7149-9B78-62F88FF62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6864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Owner ID</a:t>
            </a:r>
          </a:p>
          <a:p>
            <a:pPr lvl="1"/>
            <a:r>
              <a:rPr lang="en-US" altLang="zh-CN" dirty="0"/>
              <a:t>User ID and group ID that own this </a:t>
            </a:r>
            <a:r>
              <a:rPr lang="en-US" altLang="zh-CN" dirty="0" err="1"/>
              <a:t>inode</a:t>
            </a:r>
            <a:r>
              <a:rPr lang="zh-CN" altLang="en-US" dirty="0"/>
              <a:t> </a:t>
            </a:r>
            <a:r>
              <a:rPr lang="en-US" altLang="zh-CN" dirty="0"/>
              <a:t>(can</a:t>
            </a:r>
            <a:r>
              <a:rPr lang="zh-CN" altLang="en-US" dirty="0"/>
              <a:t> </a:t>
            </a:r>
            <a:r>
              <a:rPr lang="en-US" altLang="zh-CN" dirty="0"/>
              <a:t>be</a:t>
            </a:r>
            <a:r>
              <a:rPr lang="zh-CN" altLang="en-US" dirty="0"/>
              <a:t> </a:t>
            </a:r>
            <a:r>
              <a:rPr lang="en-US" altLang="zh-CN" dirty="0"/>
              <a:t>changed</a:t>
            </a:r>
            <a:r>
              <a:rPr lang="zh-CN" altLang="en-US" dirty="0"/>
              <a:t> </a:t>
            </a:r>
            <a:r>
              <a:rPr lang="en-US" altLang="zh-CN" dirty="0"/>
              <a:t>by</a:t>
            </a:r>
            <a:r>
              <a:rPr lang="zh-CN" altLang="en-US" dirty="0"/>
              <a:t> </a:t>
            </a:r>
            <a:r>
              <a:rPr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chown</a:t>
            </a:r>
            <a:r>
              <a:rPr lang="en-US" altLang="zh-CN" dirty="0"/>
              <a:t>)</a:t>
            </a:r>
          </a:p>
          <a:p>
            <a:r>
              <a:rPr lang="en-US" altLang="zh-CN" dirty="0"/>
              <a:t>Types of permission</a:t>
            </a:r>
          </a:p>
          <a:p>
            <a:pPr lvl="1"/>
            <a:r>
              <a:rPr lang="en-US" altLang="zh-CN" dirty="0"/>
              <a:t>Owner, group, other</a:t>
            </a:r>
          </a:p>
          <a:p>
            <a:pPr lvl="1"/>
            <a:r>
              <a:rPr lang="en-US" altLang="zh-CN" dirty="0"/>
              <a:t>Read, write, execute</a:t>
            </a:r>
          </a:p>
          <a:p>
            <a:r>
              <a:rPr lang="en-US" altLang="zh-CN" dirty="0"/>
              <a:t>Time stamps</a:t>
            </a:r>
          </a:p>
          <a:p>
            <a:pPr lvl="1"/>
            <a:r>
              <a:rPr lang="en-US" altLang="zh-CN" dirty="0"/>
              <a:t>Last access (by READ)</a:t>
            </a:r>
          </a:p>
          <a:p>
            <a:pPr lvl="1"/>
            <a:r>
              <a:rPr lang="en-US" altLang="zh-CN" dirty="0"/>
              <a:t>Last modification (by WRITE)</a:t>
            </a:r>
          </a:p>
          <a:p>
            <a:pPr lvl="1"/>
            <a:r>
              <a:rPr lang="en-US" altLang="zh-CN" dirty="0"/>
              <a:t>Last change of </a:t>
            </a:r>
            <a:r>
              <a:rPr lang="en-US" altLang="zh-CN" dirty="0" err="1"/>
              <a:t>inode</a:t>
            </a:r>
            <a:r>
              <a:rPr lang="en-US" altLang="zh-CN" dirty="0"/>
              <a:t> (by LINK)</a:t>
            </a:r>
          </a:p>
          <a:p>
            <a:pPr lvl="1"/>
            <a:endParaRPr lang="zh-CN" altLang="en-US" sz="18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21549A1-8255-304A-A8C4-8D48EB1AF73A}"/>
              </a:ext>
            </a:extLst>
          </p:cNvPr>
          <p:cNvSpPr txBox="1"/>
          <p:nvPr/>
        </p:nvSpPr>
        <p:spPr>
          <a:xfrm>
            <a:off x="4827282" y="2133920"/>
            <a:ext cx="3836588" cy="280076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inode</a:t>
            </a:r>
            <a:endParaRPr kumimoji="1" lang="en-US" altLang="zh-CN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block_nums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[N]</a:t>
            </a: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size</a:t>
            </a:r>
          </a:p>
          <a:p>
            <a:r>
              <a:rPr kumimoji="1" lang="zh-CN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zh-CN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refcnt</a:t>
            </a:r>
            <a:endParaRPr kumimoji="1" lang="en-US" altLang="zh-CN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userid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groupid</a:t>
            </a:r>
            <a:endParaRPr kumimoji="1" lang="en-US" altLang="zh-CN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mode</a:t>
            </a: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atime</a:t>
            </a:r>
            <a:endParaRPr kumimoji="1" lang="en-US" altLang="zh-CN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mtime</a:t>
            </a:r>
            <a:endParaRPr kumimoji="1" lang="en-US" altLang="zh-CN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ctime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kumimoji="1" lang="zh-CN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0179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File Meta-data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--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</a:t>
            </a:r>
            <a:endParaRPr kumimoji="1" lang="zh-CN" altLang="en-US" dirty="0"/>
          </a:p>
        </p:txBody>
      </p:sp>
      <p:sp>
        <p:nvSpPr>
          <p:cNvPr id="50181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EC53C3BC-E2E4-5345-BAE8-9F86872ADFE7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17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sp>
        <p:nvSpPr>
          <p:cNvPr id="50182" name="矩形 4"/>
          <p:cNvSpPr>
            <a:spLocks noChangeArrowheads="1"/>
          </p:cNvSpPr>
          <p:nvPr/>
        </p:nvSpPr>
        <p:spPr bwMode="auto">
          <a:xfrm>
            <a:off x="5076056" y="3361555"/>
            <a:ext cx="2160240" cy="1573131"/>
          </a:xfrm>
          <a:prstGeom prst="rect">
            <a:avLst/>
          </a:prstGeom>
          <a:noFill/>
          <a:ln w="2222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solidFill>
                <a:srgbClr val="BE384B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3857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949579-1CA4-6241-90B1-037C37CFE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OPEN</a:t>
            </a:r>
            <a:r>
              <a:rPr kumimoji="1" lang="en-US" altLang="zh-CN" dirty="0"/>
              <a:t> a File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AF4B0C9-EAF2-DC4A-B882-E020105F64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0" dirty="0"/>
              <a:t>Check </a:t>
            </a:r>
            <a:r>
              <a:rPr lang="en-US" altLang="zh-CN" dirty="0">
                <a:solidFill>
                  <a:srgbClr val="BE384B"/>
                </a:solidFill>
              </a:rPr>
              <a:t>user's permission</a:t>
            </a:r>
          </a:p>
          <a:p>
            <a:r>
              <a:rPr lang="en-US" altLang="zh-CN" b="0" dirty="0"/>
              <a:t>Update </a:t>
            </a:r>
            <a:r>
              <a:rPr lang="en-US" altLang="zh-CN" dirty="0">
                <a:solidFill>
                  <a:srgbClr val="BE384B"/>
                </a:solidFill>
              </a:rPr>
              <a:t>last access time</a:t>
            </a:r>
          </a:p>
          <a:p>
            <a:r>
              <a:rPr lang="en-US" altLang="zh-CN" b="0" dirty="0"/>
              <a:t>Return a short name for a file</a:t>
            </a:r>
          </a:p>
          <a:p>
            <a:pPr lvl="1"/>
            <a:r>
              <a:rPr lang="en-US" altLang="zh-CN" dirty="0"/>
              <a:t>File descriptor</a:t>
            </a:r>
            <a:r>
              <a:rPr lang="zh-CN" altLang="en-US" dirty="0"/>
              <a:t> </a:t>
            </a:r>
            <a:r>
              <a:rPr lang="en-US" altLang="zh-CN" b="1" dirty="0">
                <a:solidFill>
                  <a:srgbClr val="BE384B"/>
                </a:solidFill>
              </a:rPr>
              <a:t>(</a:t>
            </a:r>
            <a:r>
              <a:rPr lang="en-US" altLang="zh-CN" b="1" dirty="0" err="1">
                <a:solidFill>
                  <a:srgbClr val="BE384B"/>
                </a:solidFill>
              </a:rPr>
              <a:t>fd</a:t>
            </a:r>
            <a:r>
              <a:rPr lang="en-US" altLang="zh-CN" b="1" dirty="0">
                <a:solidFill>
                  <a:srgbClr val="BE384B"/>
                </a:solidFill>
              </a:rPr>
              <a:t>)</a:t>
            </a:r>
          </a:p>
          <a:p>
            <a:pPr lvl="1"/>
            <a:r>
              <a:rPr lang="en-US" altLang="zh-CN" dirty="0" err="1"/>
              <a:t>fd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used by </a:t>
            </a:r>
            <a:r>
              <a:rPr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READ</a:t>
            </a:r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WRITE</a:t>
            </a:r>
            <a:r>
              <a:rPr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CLOSE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etc.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B594A5-B53A-5F49-AD4A-77CC96273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65586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File Descriptor</a:t>
            </a:r>
            <a:endParaRPr kumimoji="1" lang="zh-CN" altLang="en-US" dirty="0"/>
          </a:p>
        </p:txBody>
      </p:sp>
      <p:sp>
        <p:nvSpPr>
          <p:cNvPr id="52227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b="0" dirty="0"/>
              <a:t>Each process starts with three </a:t>
            </a:r>
            <a:r>
              <a:rPr lang="en-US" altLang="zh-CN" dirty="0">
                <a:solidFill>
                  <a:srgbClr val="BE384B"/>
                </a:solidFill>
              </a:rPr>
              <a:t>default open files</a:t>
            </a:r>
          </a:p>
          <a:p>
            <a:pPr lvl="1"/>
            <a:r>
              <a:rPr lang="en-US" altLang="zh-CN" dirty="0"/>
              <a:t>Standard in(stdin)</a:t>
            </a:r>
            <a:r>
              <a:rPr lang="en-US" altLang="zh-CN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en-US" altLang="zh-CN" b="1" dirty="0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CN" b="1" dirty="0" err="1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fd</a:t>
            </a:r>
            <a:r>
              <a:rPr lang="en-US" altLang="zh-CN" b="1" dirty="0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br>
              <a:rPr lang="en-US" altLang="zh-CN" dirty="0"/>
            </a:br>
            <a:r>
              <a:rPr lang="en-US" altLang="zh-CN" dirty="0"/>
              <a:t>standard out(</a:t>
            </a:r>
            <a:r>
              <a:rPr lang="en-US" altLang="zh-CN" dirty="0" err="1"/>
              <a:t>stdout</a:t>
            </a:r>
            <a:r>
              <a:rPr lang="en-US" altLang="zh-CN" dirty="0"/>
              <a:t>): </a:t>
            </a:r>
            <a:r>
              <a:rPr lang="en-US" altLang="zh-CN" b="1" dirty="0" err="1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fd</a:t>
            </a:r>
            <a:r>
              <a:rPr lang="en-US" altLang="zh-CN" b="1" dirty="0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1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br>
              <a:rPr lang="en-US" altLang="zh-CN" dirty="0"/>
            </a:br>
            <a:r>
              <a:rPr lang="en-US" altLang="zh-CN" dirty="0"/>
              <a:t>standard error(stderr): </a:t>
            </a:r>
            <a:r>
              <a:rPr lang="en-US" altLang="zh-CN" b="1" dirty="0" err="1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fd</a:t>
            </a:r>
            <a:r>
              <a:rPr lang="en-US" altLang="zh-CN" b="1" dirty="0">
                <a:solidFill>
                  <a:srgbClr val="BE384B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2</a:t>
            </a:r>
          </a:p>
          <a:p>
            <a:r>
              <a:rPr lang="en-US" altLang="zh-CN" b="0" dirty="0"/>
              <a:t>Can also use </a:t>
            </a:r>
            <a:r>
              <a:rPr lang="en-US" altLang="zh-CN" b="0" dirty="0" err="1"/>
              <a:t>fd</a:t>
            </a:r>
            <a:r>
              <a:rPr lang="en-US" altLang="zh-CN" b="0" dirty="0"/>
              <a:t> to name opened </a:t>
            </a:r>
            <a:r>
              <a:rPr lang="en-US" altLang="zh-CN" dirty="0">
                <a:solidFill>
                  <a:srgbClr val="BE384B"/>
                </a:solidFill>
              </a:rPr>
              <a:t>devices</a:t>
            </a:r>
          </a:p>
          <a:p>
            <a:pPr lvl="1"/>
            <a:r>
              <a:rPr lang="en-US" altLang="zh-CN" dirty="0"/>
              <a:t>Keyboard, display, etc.</a:t>
            </a:r>
          </a:p>
          <a:p>
            <a:pPr lvl="1"/>
            <a:r>
              <a:rPr lang="en-US" altLang="zh-CN" dirty="0"/>
              <a:t>Allow a designer not to worry about input/output</a:t>
            </a:r>
          </a:p>
          <a:p>
            <a:pPr marL="944563" lvl="2" indent="-271463"/>
            <a:r>
              <a:rPr lang="en-US" altLang="zh-CN" dirty="0"/>
              <a:t>Just read from </a:t>
            </a:r>
            <a:r>
              <a:rPr lang="en-US" altLang="zh-CN" b="1" dirty="0" err="1">
                <a:solidFill>
                  <a:srgbClr val="BE384B"/>
                </a:solidFill>
              </a:rPr>
              <a:t>fd</a:t>
            </a:r>
            <a:r>
              <a:rPr lang="en-US" altLang="zh-CN" b="1" dirty="0">
                <a:solidFill>
                  <a:srgbClr val="BE384B"/>
                </a:solidFill>
              </a:rPr>
              <a:t> 0</a:t>
            </a:r>
            <a:r>
              <a:rPr lang="en-US" altLang="zh-CN" dirty="0">
                <a:solidFill>
                  <a:srgbClr val="C00000"/>
                </a:solidFill>
              </a:rPr>
              <a:t> </a:t>
            </a:r>
            <a:r>
              <a:rPr lang="en-US" altLang="zh-CN" dirty="0"/>
              <a:t>and write to </a:t>
            </a:r>
            <a:r>
              <a:rPr lang="en-US" altLang="zh-CN" b="1" dirty="0" err="1">
                <a:solidFill>
                  <a:srgbClr val="BE384B"/>
                </a:solidFill>
              </a:rPr>
              <a:t>fd</a:t>
            </a:r>
            <a:r>
              <a:rPr lang="en-US" altLang="zh-CN" b="1" dirty="0">
                <a:solidFill>
                  <a:srgbClr val="BE384B"/>
                </a:solidFill>
              </a:rPr>
              <a:t> 1</a:t>
            </a:r>
          </a:p>
          <a:p>
            <a:r>
              <a:rPr lang="en-US" altLang="zh-CN" b="0" dirty="0"/>
              <a:t>Each process has its </a:t>
            </a:r>
            <a:r>
              <a:rPr lang="en-US" altLang="zh-CN" dirty="0">
                <a:solidFill>
                  <a:srgbClr val="BE384B"/>
                </a:solidFill>
              </a:rPr>
              <a:t>own </a:t>
            </a:r>
            <a:r>
              <a:rPr lang="en-US" altLang="zh-CN" dirty="0" err="1">
                <a:solidFill>
                  <a:srgbClr val="BE384B"/>
                </a:solidFill>
              </a:rPr>
              <a:t>fd</a:t>
            </a:r>
            <a:r>
              <a:rPr lang="en-US" altLang="zh-CN" dirty="0">
                <a:solidFill>
                  <a:srgbClr val="BE384B"/>
                </a:solidFill>
              </a:rPr>
              <a:t> name space</a:t>
            </a:r>
            <a:endParaRPr lang="zh-CN" altLang="en-US" dirty="0">
              <a:solidFill>
                <a:srgbClr val="BE384B"/>
              </a:solidFill>
            </a:endParaRPr>
          </a:p>
        </p:txBody>
      </p:sp>
      <p:sp>
        <p:nvSpPr>
          <p:cNvPr id="52228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4C0A1CE4-DDA1-5441-810F-C6EBE5AB38CF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19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81929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2E1424-7810-3844-9965-3AEC619D7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Why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Descriptor?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CEE0CD1-64FF-BB42-8177-85A134EFC8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340"/>
            <a:ext cx="8229600" cy="3483604"/>
          </a:xfrm>
        </p:spPr>
        <p:txBody>
          <a:bodyPr/>
          <a:lstStyle/>
          <a:p>
            <a:r>
              <a:rPr kumimoji="1" lang="en-US" altLang="zh-CN" dirty="0"/>
              <a:t>Other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options</a:t>
            </a:r>
          </a:p>
          <a:p>
            <a:pPr lvl="1"/>
            <a:r>
              <a:rPr kumimoji="1" lang="en-US" altLang="zh-CN" dirty="0"/>
              <a:t>Option-1:</a:t>
            </a:r>
            <a:r>
              <a:rPr kumimoji="1" lang="zh-CN" altLang="en-US" dirty="0"/>
              <a:t> </a:t>
            </a:r>
            <a:r>
              <a:rPr kumimoji="1" lang="en-US" altLang="zh-CN" dirty="0"/>
              <a:t>OS</a:t>
            </a:r>
            <a:r>
              <a:rPr kumimoji="1" lang="zh-CN" altLang="en-US" dirty="0"/>
              <a:t> </a:t>
            </a:r>
            <a:r>
              <a:rPr kumimoji="1" lang="en-US" altLang="zh-CN" dirty="0"/>
              <a:t>returns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inode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pointer</a:t>
            </a:r>
          </a:p>
          <a:p>
            <a:pPr lvl="1"/>
            <a:r>
              <a:rPr kumimoji="1" lang="en-US" altLang="zh-CN" dirty="0"/>
              <a:t>Option-2:</a:t>
            </a:r>
            <a:r>
              <a:rPr kumimoji="1" lang="zh-CN" altLang="en-US" dirty="0"/>
              <a:t> </a:t>
            </a:r>
            <a:r>
              <a:rPr kumimoji="1" lang="en-US" altLang="zh-CN" dirty="0"/>
              <a:t>OS</a:t>
            </a:r>
            <a:r>
              <a:rPr kumimoji="1" lang="zh-CN" altLang="en-US" dirty="0"/>
              <a:t> </a:t>
            </a:r>
            <a:r>
              <a:rPr kumimoji="1" lang="en-US" altLang="zh-CN" dirty="0"/>
              <a:t>returns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block</a:t>
            </a:r>
            <a:r>
              <a:rPr kumimoji="1" lang="zh-CN" altLang="en-US" dirty="0"/>
              <a:t> </a:t>
            </a:r>
            <a:r>
              <a:rPr kumimoji="1" lang="en-US" altLang="zh-CN" dirty="0"/>
              <a:t>numbers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Reasons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considerations</a:t>
            </a:r>
          </a:p>
          <a:p>
            <a:pPr lvl="1"/>
            <a:r>
              <a:rPr kumimoji="1" lang="en-US" altLang="zh-CN" dirty="0"/>
              <a:t>Security: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user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never</a:t>
            </a:r>
            <a:r>
              <a:rPr kumimoji="1" lang="zh-CN" altLang="en-US" dirty="0"/>
              <a:t> </a:t>
            </a:r>
            <a:r>
              <a:rPr kumimoji="1" lang="en-US" altLang="zh-CN" dirty="0"/>
              <a:t>access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kernel's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structure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Non-</a:t>
            </a:r>
            <a:r>
              <a:rPr kumimoji="1" lang="en-US" altLang="zh-CN" dirty="0" err="1"/>
              <a:t>bypassability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operations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done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kernel</a:t>
            </a:r>
          </a:p>
          <a:p>
            <a:pPr lvl="2"/>
            <a:r>
              <a:rPr kumimoji="1" lang="en-US" altLang="zh-CN" dirty="0"/>
              <a:t>Aka.,</a:t>
            </a:r>
            <a:r>
              <a:rPr kumimoji="1" lang="zh-CN" altLang="en-US" dirty="0"/>
              <a:t> </a:t>
            </a:r>
            <a:r>
              <a:rPr kumimoji="1" lang="en-US" altLang="zh-CN" i="1" dirty="0"/>
              <a:t>complete</a:t>
            </a:r>
            <a:r>
              <a:rPr kumimoji="1" lang="zh-CN" altLang="en-US" i="1" dirty="0"/>
              <a:t> </a:t>
            </a:r>
            <a:r>
              <a:rPr kumimoji="1" lang="en-US" altLang="zh-CN" i="1" dirty="0"/>
              <a:t>mediation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3C03919-2233-5B49-81A9-7AE6228EF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37214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A86093C-43D1-6F47-ABD1-1A1F13558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File Cursor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A27F377-171F-5048-A5E4-AA66BBE085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/>
          <a:lstStyle/>
          <a:p>
            <a:r>
              <a:rPr lang="en-US" altLang="zh-CN" dirty="0"/>
              <a:t>File cursor</a:t>
            </a:r>
          </a:p>
          <a:p>
            <a:pPr lvl="1"/>
            <a:r>
              <a:rPr lang="en-US" altLang="zh-CN" dirty="0"/>
              <a:t>Keep track of operation position within a file</a:t>
            </a:r>
          </a:p>
          <a:p>
            <a:pPr lvl="1"/>
            <a:r>
              <a:rPr lang="en-US" altLang="zh-CN" dirty="0"/>
              <a:t>Can be changed by</a:t>
            </a:r>
            <a:r>
              <a:rPr lang="zh-CN" altLang="en-US" dirty="0"/>
              <a:t> </a:t>
            </a:r>
            <a:r>
              <a:rPr lang="en-US" altLang="zh-CN" dirty="0"/>
              <a:t>the </a:t>
            </a:r>
            <a:r>
              <a:rPr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SEEK</a:t>
            </a:r>
            <a:r>
              <a:rPr lang="en-US" altLang="zh-CN" dirty="0"/>
              <a:t> operation</a:t>
            </a:r>
          </a:p>
          <a:p>
            <a:r>
              <a:rPr lang="en-US" altLang="zh-CN" dirty="0">
                <a:solidFill>
                  <a:schemeClr val="accent1"/>
                </a:solidFill>
              </a:rPr>
              <a:t>Case-1: Sharing file cursor</a:t>
            </a:r>
          </a:p>
          <a:p>
            <a:pPr lvl="1"/>
            <a:r>
              <a:rPr lang="en-US" altLang="zh-CN" dirty="0"/>
              <a:t>Parent passes its </a:t>
            </a:r>
            <a:r>
              <a:rPr lang="en-US" altLang="zh-CN" dirty="0" err="1"/>
              <a:t>fd</a:t>
            </a:r>
            <a:r>
              <a:rPr lang="en-US" altLang="zh-CN" dirty="0"/>
              <a:t> to its child</a:t>
            </a:r>
          </a:p>
          <a:p>
            <a:pPr lvl="2"/>
            <a:r>
              <a:rPr lang="en-US" altLang="zh-CN" dirty="0"/>
              <a:t>In UNIX, a</a:t>
            </a:r>
            <a:r>
              <a:rPr lang="zh-CN" altLang="en-US" dirty="0"/>
              <a:t> </a:t>
            </a:r>
            <a:r>
              <a:rPr lang="en-US" altLang="zh-CN" dirty="0"/>
              <a:t>child process</a:t>
            </a:r>
            <a:r>
              <a:rPr lang="zh-CN" altLang="en-US" dirty="0"/>
              <a:t> </a:t>
            </a:r>
            <a:r>
              <a:rPr lang="en-US" altLang="zh-CN" dirty="0"/>
              <a:t>inherits all open </a:t>
            </a:r>
            <a:r>
              <a:rPr lang="en-US" altLang="zh-CN" dirty="0" err="1"/>
              <a:t>fds</a:t>
            </a:r>
            <a:r>
              <a:rPr lang="en-US" altLang="zh-CN" dirty="0"/>
              <a:t> from its parent</a:t>
            </a:r>
          </a:p>
          <a:p>
            <a:pPr lvl="1"/>
            <a:r>
              <a:rPr lang="en-US" altLang="zh-CN" dirty="0"/>
              <a:t>Allow both</a:t>
            </a:r>
            <a:r>
              <a:rPr lang="zh-CN" altLang="en-US" dirty="0"/>
              <a:t> </a:t>
            </a:r>
            <a:r>
              <a:rPr lang="en-US" altLang="zh-CN" dirty="0"/>
              <a:t>parent and child to share one</a:t>
            </a:r>
            <a:r>
              <a:rPr lang="zh-CN" altLang="en-US" dirty="0"/>
              <a:t> </a:t>
            </a:r>
            <a:r>
              <a:rPr lang="en-US" altLang="zh-CN" dirty="0"/>
              <a:t>output file</a:t>
            </a:r>
          </a:p>
          <a:p>
            <a:r>
              <a:rPr lang="en-US" altLang="zh-CN" dirty="0">
                <a:solidFill>
                  <a:schemeClr val="accent1"/>
                </a:solidFill>
              </a:rPr>
              <a:t>Case-2: Not sharing file cursor</a:t>
            </a:r>
          </a:p>
          <a:p>
            <a:pPr lvl="1"/>
            <a:r>
              <a:rPr lang="en-US" altLang="zh-CN" dirty="0"/>
              <a:t>Two processes open the same file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282E7BA-616C-1F45-B4FF-AB06443A4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A84BA63-97F3-704A-98C0-9B0265F700D4}"/>
              </a:ext>
            </a:extLst>
          </p:cNvPr>
          <p:cNvSpPr/>
          <p:nvPr/>
        </p:nvSpPr>
        <p:spPr>
          <a:xfrm>
            <a:off x="6156176" y="625252"/>
            <a:ext cx="2376264" cy="1558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上箭头 5">
            <a:extLst>
              <a:ext uri="{FF2B5EF4-FFF2-40B4-BE49-F238E27FC236}">
                <a16:creationId xmlns:a16="http://schemas.microsoft.com/office/drawing/2014/main" id="{5EA5351C-CA83-2B47-8A3B-B38C13D9AF7B}"/>
              </a:ext>
            </a:extLst>
          </p:cNvPr>
          <p:cNvSpPr/>
          <p:nvPr/>
        </p:nvSpPr>
        <p:spPr>
          <a:xfrm>
            <a:off x="6660232" y="913284"/>
            <a:ext cx="251048" cy="34820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" panose="020B0604020202020204" pitchFamily="34" charset="0"/>
            </a:endParaRPr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7BBF5465-E2BA-354B-AF5D-2019666ECFCC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6785756" y="481236"/>
            <a:ext cx="0" cy="432048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EC256D06-BD4A-B24B-A384-515934471A21}"/>
              </a:ext>
            </a:extLst>
          </p:cNvPr>
          <p:cNvSpPr/>
          <p:nvPr/>
        </p:nvSpPr>
        <p:spPr>
          <a:xfrm>
            <a:off x="6386832" y="1307976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DengXian" panose="02010600030101010101" pitchFamily="2" charset="-122"/>
                <a:ea typeface="DengXian" panose="02010600030101010101" pitchFamily="2" charset="-122"/>
              </a:rPr>
              <a:t>Cursor</a:t>
            </a:r>
            <a:endParaRPr lang="zh-CN" altLang="en-US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481506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71FEA5A-5ABD-2A41-8235-BEBAE965C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fd_table</a:t>
            </a:r>
            <a:r>
              <a:rPr kumimoji="1" lang="en-US" altLang="zh-CN" dirty="0"/>
              <a:t> &amp; </a:t>
            </a:r>
            <a:r>
              <a:rPr kumimoji="1" lang="en-US" altLang="zh-CN" dirty="0" err="1"/>
              <a:t>file_table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0FF42E8-C0FD-264F-9213-2335BE9231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0" dirty="0"/>
              <a:t>One </a:t>
            </a:r>
            <a:r>
              <a:rPr lang="en-US" altLang="zh-CN" dirty="0" err="1">
                <a:solidFill>
                  <a:srgbClr val="BE384B"/>
                </a:solidFill>
              </a:rPr>
              <a:t>file_table</a:t>
            </a:r>
            <a:r>
              <a:rPr lang="en-US" altLang="zh-CN" b="0" dirty="0">
                <a:solidFill>
                  <a:srgbClr val="BE384B"/>
                </a:solidFill>
              </a:rPr>
              <a:t> </a:t>
            </a:r>
            <a:r>
              <a:rPr lang="en-US" altLang="zh-CN" b="0" dirty="0"/>
              <a:t>for the whole system</a:t>
            </a:r>
          </a:p>
          <a:p>
            <a:pPr lvl="1"/>
            <a:r>
              <a:rPr lang="en-US" altLang="zh-CN" dirty="0"/>
              <a:t>Records information for opened files</a:t>
            </a:r>
          </a:p>
          <a:p>
            <a:pPr lvl="1"/>
            <a:r>
              <a:rPr lang="en-US" altLang="zh-CN" dirty="0" err="1"/>
              <a:t>inode</a:t>
            </a:r>
            <a:r>
              <a:rPr lang="en-US" altLang="zh-CN" dirty="0"/>
              <a:t> num, file cursor, </a:t>
            </a:r>
            <a:r>
              <a:rPr lang="en-US" altLang="zh-CN" dirty="0" err="1"/>
              <a:t>ref_count</a:t>
            </a:r>
            <a:r>
              <a:rPr lang="en-US" altLang="zh-CN" dirty="0"/>
              <a:t> of opening processes</a:t>
            </a:r>
          </a:p>
          <a:p>
            <a:pPr lvl="1"/>
            <a:r>
              <a:rPr lang="en-US" altLang="zh-CN" dirty="0"/>
              <a:t>Children can share the cursor with their parent</a:t>
            </a:r>
          </a:p>
          <a:p>
            <a:r>
              <a:rPr lang="en-US" altLang="zh-CN" b="0" dirty="0"/>
              <a:t>One </a:t>
            </a:r>
            <a:r>
              <a:rPr lang="en-US" altLang="zh-CN" dirty="0" err="1">
                <a:solidFill>
                  <a:srgbClr val="BE384B"/>
                </a:solidFill>
              </a:rPr>
              <a:t>fd_table</a:t>
            </a:r>
            <a:r>
              <a:rPr lang="en-US" altLang="zh-CN" dirty="0">
                <a:solidFill>
                  <a:srgbClr val="BE384B"/>
                </a:solidFill>
              </a:rPr>
              <a:t> </a:t>
            </a:r>
            <a:r>
              <a:rPr lang="en-US" altLang="zh-CN" b="0" dirty="0"/>
              <a:t>for each process</a:t>
            </a:r>
          </a:p>
          <a:p>
            <a:pPr lvl="1"/>
            <a:r>
              <a:rPr lang="en-US" altLang="zh-CN" dirty="0"/>
              <a:t>Records mapping of </a:t>
            </a:r>
            <a:r>
              <a:rPr lang="en-US" altLang="zh-CN" b="1" dirty="0" err="1">
                <a:solidFill>
                  <a:srgbClr val="BE384B"/>
                </a:solidFill>
              </a:rPr>
              <a:t>fd</a:t>
            </a:r>
            <a:r>
              <a:rPr lang="en-US" altLang="zh-CN" dirty="0">
                <a:solidFill>
                  <a:srgbClr val="0096FF"/>
                </a:solidFill>
              </a:rPr>
              <a:t> </a:t>
            </a:r>
            <a:r>
              <a:rPr lang="en-US" altLang="zh-CN" dirty="0"/>
              <a:t>to index of the </a:t>
            </a:r>
            <a:r>
              <a:rPr lang="en-US" altLang="zh-CN" b="1" dirty="0" err="1">
                <a:solidFill>
                  <a:srgbClr val="BE384B"/>
                </a:solidFill>
              </a:rPr>
              <a:t>file_table</a:t>
            </a:r>
            <a:r>
              <a:rPr lang="en-US" altLang="zh-CN" b="1" dirty="0">
                <a:solidFill>
                  <a:srgbClr val="BE384B"/>
                </a:solidFill>
              </a:rPr>
              <a:t> </a:t>
            </a:r>
            <a:endParaRPr lang="zh-CN" altLang="en-US" b="1" dirty="0">
              <a:solidFill>
                <a:srgbClr val="BE384B"/>
              </a:solidFill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6CF9B2C-9F99-984E-8700-793EB807A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98624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File Cursor Sharing</a:t>
            </a:r>
            <a:endParaRPr kumimoji="1" lang="zh-CN" altLang="en-US" dirty="0"/>
          </a:p>
        </p:txBody>
      </p:sp>
      <p:sp>
        <p:nvSpPr>
          <p:cNvPr id="5529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F5E93B98-411B-3C4A-9927-5F26303B48AB}" type="slidenum">
              <a:rPr lang="zh-CN" altLang="en-US" sz="1400" b="0">
                <a:latin typeface="DengXian" charset="0"/>
                <a:ea typeface="DengXian" charset="0"/>
                <a:cs typeface="DengXian" charset="0"/>
              </a:rPr>
              <a:pPr/>
              <a:t>23</a:t>
            </a:fld>
            <a:endParaRPr lang="en-US" altLang="zh-CN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2" name="圆角矩形 21"/>
          <p:cNvSpPr/>
          <p:nvPr/>
        </p:nvSpPr>
        <p:spPr bwMode="auto">
          <a:xfrm>
            <a:off x="2205038" y="1959348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3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3" name="圆角矩形 22"/>
          <p:cNvSpPr/>
          <p:nvPr/>
        </p:nvSpPr>
        <p:spPr bwMode="auto">
          <a:xfrm>
            <a:off x="3113088" y="1959348"/>
            <a:ext cx="92075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115</a:t>
            </a:r>
            <a:endParaRPr lang="zh-CN" altLang="en-US" sz="1600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2" name="TextBox 23"/>
          <p:cNvSpPr txBox="1">
            <a:spLocks noChangeArrowheads="1"/>
          </p:cNvSpPr>
          <p:nvPr/>
        </p:nvSpPr>
        <p:spPr bwMode="auto">
          <a:xfrm>
            <a:off x="3224213" y="1677566"/>
            <a:ext cx="698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index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3" name="TextBox 24"/>
          <p:cNvSpPr txBox="1">
            <a:spLocks noChangeArrowheads="1"/>
          </p:cNvSpPr>
          <p:nvPr/>
        </p:nvSpPr>
        <p:spPr bwMode="auto">
          <a:xfrm>
            <a:off x="533400" y="1895848"/>
            <a:ext cx="15636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b="0" dirty="0">
                <a:latin typeface="DengXian" charset="0"/>
                <a:ea typeface="DengXian" charset="0"/>
                <a:cs typeface="DengXian" charset="0"/>
              </a:rPr>
              <a:t>Process A</a:t>
            </a:r>
            <a:endParaRPr lang="zh-CN" altLang="en-US" b="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4" name="TextBox 25"/>
          <p:cNvSpPr txBox="1">
            <a:spLocks noChangeArrowheads="1"/>
          </p:cNvSpPr>
          <p:nvPr/>
        </p:nvSpPr>
        <p:spPr bwMode="auto">
          <a:xfrm>
            <a:off x="1905000" y="1201316"/>
            <a:ext cx="2438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dirty="0" err="1">
                <a:latin typeface="DengXian" charset="0"/>
                <a:ea typeface="DengXian" charset="0"/>
                <a:cs typeface="DengXian" charset="0"/>
              </a:rPr>
              <a:t>fd_table</a:t>
            </a:r>
            <a:endParaRPr lang="zh-CN" altLang="en-US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5" name="TextBox 26"/>
          <p:cNvSpPr txBox="1">
            <a:spLocks noChangeArrowheads="1"/>
          </p:cNvSpPr>
          <p:nvPr/>
        </p:nvSpPr>
        <p:spPr bwMode="auto">
          <a:xfrm>
            <a:off x="2311400" y="1677566"/>
            <a:ext cx="7000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fd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8" name="圆角矩形 27"/>
          <p:cNvSpPr/>
          <p:nvPr/>
        </p:nvSpPr>
        <p:spPr bwMode="auto">
          <a:xfrm>
            <a:off x="2209800" y="2689598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3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9" name="圆角矩形 28"/>
          <p:cNvSpPr/>
          <p:nvPr/>
        </p:nvSpPr>
        <p:spPr bwMode="auto">
          <a:xfrm>
            <a:off x="3119438" y="2689598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116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8" name="TextBox 29"/>
          <p:cNvSpPr txBox="1">
            <a:spLocks noChangeArrowheads="1"/>
          </p:cNvSpPr>
          <p:nvPr/>
        </p:nvSpPr>
        <p:spPr bwMode="auto">
          <a:xfrm>
            <a:off x="3228975" y="2407816"/>
            <a:ext cx="7000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index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09" name="TextBox 30"/>
          <p:cNvSpPr txBox="1">
            <a:spLocks noChangeArrowheads="1"/>
          </p:cNvSpPr>
          <p:nvPr/>
        </p:nvSpPr>
        <p:spPr bwMode="auto">
          <a:xfrm>
            <a:off x="514100" y="2626098"/>
            <a:ext cx="15636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b="0">
                <a:latin typeface="DengXian" charset="0"/>
                <a:ea typeface="DengXian" charset="0"/>
                <a:cs typeface="DengXian" charset="0"/>
              </a:rPr>
              <a:t>Process B</a:t>
            </a:r>
            <a:endParaRPr lang="zh-CN" altLang="en-US" b="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10" name="TextBox 31"/>
          <p:cNvSpPr txBox="1">
            <a:spLocks noChangeArrowheads="1"/>
          </p:cNvSpPr>
          <p:nvPr/>
        </p:nvSpPr>
        <p:spPr bwMode="auto">
          <a:xfrm>
            <a:off x="2317750" y="2407816"/>
            <a:ext cx="698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fd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33" name="圆角矩形 32"/>
          <p:cNvSpPr/>
          <p:nvPr/>
        </p:nvSpPr>
        <p:spPr bwMode="auto">
          <a:xfrm>
            <a:off x="2209800" y="3451598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3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34" name="圆角矩形 33"/>
          <p:cNvSpPr/>
          <p:nvPr/>
        </p:nvSpPr>
        <p:spPr bwMode="auto">
          <a:xfrm>
            <a:off x="3119438" y="3451598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116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13" name="TextBox 34"/>
          <p:cNvSpPr txBox="1">
            <a:spLocks noChangeArrowheads="1"/>
          </p:cNvSpPr>
          <p:nvPr/>
        </p:nvSpPr>
        <p:spPr bwMode="auto">
          <a:xfrm>
            <a:off x="3228975" y="3169816"/>
            <a:ext cx="7000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index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14" name="TextBox 35"/>
          <p:cNvSpPr txBox="1">
            <a:spLocks noChangeArrowheads="1"/>
          </p:cNvSpPr>
          <p:nvPr/>
        </p:nvSpPr>
        <p:spPr bwMode="auto">
          <a:xfrm>
            <a:off x="304800" y="3388098"/>
            <a:ext cx="17970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b="0" dirty="0">
                <a:latin typeface="DengXian" charset="0"/>
                <a:ea typeface="DengXian" charset="0"/>
                <a:cs typeface="DengXian" charset="0"/>
              </a:rPr>
              <a:t>C is B's child</a:t>
            </a:r>
            <a:endParaRPr lang="zh-CN" altLang="en-US" b="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15" name="TextBox 36"/>
          <p:cNvSpPr txBox="1">
            <a:spLocks noChangeArrowheads="1"/>
          </p:cNvSpPr>
          <p:nvPr/>
        </p:nvSpPr>
        <p:spPr bwMode="auto">
          <a:xfrm>
            <a:off x="2317750" y="3169816"/>
            <a:ext cx="698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fd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16" name="内容占位符 2"/>
          <p:cNvSpPr>
            <a:spLocks noGrp="1"/>
          </p:cNvSpPr>
          <p:nvPr>
            <p:ph idx="1"/>
          </p:nvPr>
        </p:nvSpPr>
        <p:spPr>
          <a:xfrm>
            <a:off x="514100" y="4180525"/>
            <a:ext cx="8305800" cy="118288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b="0" dirty="0"/>
              <a:t>Process A, B and C all open just one file with </a:t>
            </a:r>
            <a:r>
              <a:rPr lang="en-US" altLang="zh-CN" b="0" dirty="0" err="1"/>
              <a:t>inode</a:t>
            </a:r>
            <a:r>
              <a:rPr lang="en-US" altLang="zh-CN" b="0" dirty="0"/>
              <a:t> number 23</a:t>
            </a:r>
          </a:p>
          <a:p>
            <a:pPr>
              <a:lnSpc>
                <a:spcPct val="100000"/>
              </a:lnSpc>
            </a:pPr>
            <a:r>
              <a:rPr lang="en-US" altLang="zh-CN" b="0" dirty="0"/>
              <a:t>Process A and B open the same file, not share file cursor</a:t>
            </a:r>
          </a:p>
          <a:p>
            <a:pPr>
              <a:lnSpc>
                <a:spcPct val="100000"/>
              </a:lnSpc>
            </a:pPr>
            <a:r>
              <a:rPr lang="en-US" altLang="zh-CN" b="0" dirty="0"/>
              <a:t>Process B and C share the file cursor </a:t>
            </a:r>
            <a:endParaRPr lang="zh-CN" altLang="en-US" b="0" dirty="0"/>
          </a:p>
        </p:txBody>
      </p:sp>
      <p:sp>
        <p:nvSpPr>
          <p:cNvPr id="40" name="圆角矩形 4"/>
          <p:cNvSpPr/>
          <p:nvPr/>
        </p:nvSpPr>
        <p:spPr bwMode="auto">
          <a:xfrm>
            <a:off x="5629275" y="1960670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23</a:t>
            </a:r>
            <a:endParaRPr lang="zh-CN" altLang="en-US" sz="1600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2" name="圆角矩形 5"/>
          <p:cNvSpPr/>
          <p:nvPr/>
        </p:nvSpPr>
        <p:spPr bwMode="auto">
          <a:xfrm>
            <a:off x="6538913" y="1960670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128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5" name="圆角矩形 6"/>
          <p:cNvSpPr/>
          <p:nvPr/>
        </p:nvSpPr>
        <p:spPr bwMode="auto">
          <a:xfrm>
            <a:off x="5629275" y="2278170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23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6" name="圆角矩形 7"/>
          <p:cNvSpPr/>
          <p:nvPr/>
        </p:nvSpPr>
        <p:spPr bwMode="auto">
          <a:xfrm>
            <a:off x="6538913" y="2278170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240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7" name="圆角矩形 8"/>
          <p:cNvSpPr/>
          <p:nvPr/>
        </p:nvSpPr>
        <p:spPr bwMode="auto">
          <a:xfrm>
            <a:off x="5629275" y="3421170"/>
            <a:ext cx="914400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48" name="圆角矩形 9"/>
          <p:cNvSpPr/>
          <p:nvPr/>
        </p:nvSpPr>
        <p:spPr bwMode="auto">
          <a:xfrm>
            <a:off x="6538913" y="3421170"/>
            <a:ext cx="919162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cxnSp>
        <p:nvCxnSpPr>
          <p:cNvPr id="49" name="直接连接符 11"/>
          <p:cNvCxnSpPr/>
          <p:nvPr/>
        </p:nvCxnSpPr>
        <p:spPr bwMode="auto">
          <a:xfrm>
            <a:off x="8377238" y="2598316"/>
            <a:ext cx="0" cy="85063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50" name="直接连接符 12"/>
          <p:cNvCxnSpPr/>
          <p:nvPr/>
        </p:nvCxnSpPr>
        <p:spPr bwMode="auto">
          <a:xfrm>
            <a:off x="5629275" y="2598317"/>
            <a:ext cx="0" cy="822854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55325" name="TextBox 13"/>
          <p:cNvSpPr txBox="1">
            <a:spLocks noChangeArrowheads="1"/>
          </p:cNvSpPr>
          <p:nvPr/>
        </p:nvSpPr>
        <p:spPr bwMode="auto">
          <a:xfrm rot="5400000">
            <a:off x="6881416" y="2821770"/>
            <a:ext cx="448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800">
                <a:latin typeface="DengXian" charset="0"/>
                <a:ea typeface="DengXian" charset="0"/>
                <a:cs typeface="DengXian" charset="0"/>
              </a:rPr>
              <a:t>...</a:t>
            </a:r>
            <a:endParaRPr lang="zh-CN" altLang="en-US" sz="180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26" name="TextBox 14"/>
          <p:cNvSpPr txBox="1">
            <a:spLocks noChangeArrowheads="1"/>
          </p:cNvSpPr>
          <p:nvPr/>
        </p:nvSpPr>
        <p:spPr bwMode="auto">
          <a:xfrm>
            <a:off x="5579144" y="1678890"/>
            <a:ext cx="10810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inode</a:t>
            </a:r>
            <a:r>
              <a:rPr lang="en-US" altLang="zh-CN" sz="1400" b="0" dirty="0"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lang="en-US" altLang="zh-CN" sz="1400" b="0" dirty="0" err="1">
                <a:latin typeface="DengXian" charset="0"/>
                <a:ea typeface="DengXian" charset="0"/>
                <a:cs typeface="DengXian" charset="0"/>
              </a:rPr>
              <a:t>num</a:t>
            </a:r>
            <a:endParaRPr lang="zh-CN" altLang="en-US" sz="1400" b="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27" name="TextBox 15"/>
          <p:cNvSpPr txBox="1">
            <a:spLocks noChangeArrowheads="1"/>
          </p:cNvSpPr>
          <p:nvPr/>
        </p:nvSpPr>
        <p:spPr bwMode="auto">
          <a:xfrm>
            <a:off x="6530975" y="1678890"/>
            <a:ext cx="1079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file cursor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28" name="TextBox 16"/>
          <p:cNvSpPr txBox="1">
            <a:spLocks noChangeArrowheads="1"/>
          </p:cNvSpPr>
          <p:nvPr/>
        </p:nvSpPr>
        <p:spPr bwMode="auto">
          <a:xfrm>
            <a:off x="4778375" y="1678890"/>
            <a:ext cx="698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index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" name="圆角矩形 17"/>
          <p:cNvSpPr/>
          <p:nvPr/>
        </p:nvSpPr>
        <p:spPr bwMode="auto">
          <a:xfrm>
            <a:off x="4867275" y="1960670"/>
            <a:ext cx="609600" cy="317500"/>
          </a:xfrm>
          <a:prstGeom prst="roundRect">
            <a:avLst>
              <a:gd name="adj" fmla="val 0"/>
            </a:avLst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115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6" name="圆角矩形 18"/>
          <p:cNvSpPr/>
          <p:nvPr/>
        </p:nvSpPr>
        <p:spPr bwMode="auto">
          <a:xfrm>
            <a:off x="4867275" y="2274202"/>
            <a:ext cx="609600" cy="317500"/>
          </a:xfrm>
          <a:prstGeom prst="roundRect">
            <a:avLst>
              <a:gd name="adj" fmla="val 0"/>
            </a:avLst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116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31" name="TextBox 20"/>
          <p:cNvSpPr txBox="1">
            <a:spLocks noChangeArrowheads="1"/>
          </p:cNvSpPr>
          <p:nvPr/>
        </p:nvSpPr>
        <p:spPr bwMode="auto">
          <a:xfrm>
            <a:off x="5867400" y="1206608"/>
            <a:ext cx="2438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dirty="0" err="1">
                <a:latin typeface="DengXian" charset="0"/>
                <a:ea typeface="DengXian" charset="0"/>
                <a:cs typeface="DengXian" charset="0"/>
              </a:rPr>
              <a:t>file_table</a:t>
            </a:r>
            <a:endParaRPr lang="zh-CN" altLang="en-US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8" name="圆角矩形 40"/>
          <p:cNvSpPr/>
          <p:nvPr/>
        </p:nvSpPr>
        <p:spPr bwMode="auto">
          <a:xfrm>
            <a:off x="7458076" y="1960670"/>
            <a:ext cx="919163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1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5333" name="TextBox 41"/>
          <p:cNvSpPr txBox="1">
            <a:spLocks noChangeArrowheads="1"/>
          </p:cNvSpPr>
          <p:nvPr/>
        </p:nvSpPr>
        <p:spPr bwMode="auto">
          <a:xfrm>
            <a:off x="7377114" y="1678890"/>
            <a:ext cx="10810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400" b="0">
                <a:latin typeface="DengXian" charset="0"/>
                <a:ea typeface="DengXian" charset="0"/>
                <a:cs typeface="DengXian" charset="0"/>
              </a:rPr>
              <a:t>refcnt</a:t>
            </a:r>
            <a:endParaRPr lang="zh-CN" altLang="en-US" sz="1400" b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60" name="圆角矩形 42"/>
          <p:cNvSpPr/>
          <p:nvPr/>
        </p:nvSpPr>
        <p:spPr bwMode="auto">
          <a:xfrm>
            <a:off x="7458076" y="2276848"/>
            <a:ext cx="919163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60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2</a:t>
            </a:r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61" name="圆角矩形 43"/>
          <p:cNvSpPr/>
          <p:nvPr/>
        </p:nvSpPr>
        <p:spPr bwMode="auto">
          <a:xfrm>
            <a:off x="7458076" y="3421170"/>
            <a:ext cx="919163" cy="317500"/>
          </a:xfrm>
          <a:prstGeom prst="roundRect">
            <a:avLst>
              <a:gd name="adj" fmla="val 0"/>
            </a:avLst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cxnSp>
        <p:nvCxnSpPr>
          <p:cNvPr id="55336" name="Elbow Connector 2"/>
          <p:cNvCxnSpPr>
            <a:cxnSpLocks noChangeShapeType="1"/>
            <a:stCxn id="23" idx="3"/>
            <a:endCxn id="55" idx="1"/>
          </p:cNvCxnSpPr>
          <p:nvPr/>
        </p:nvCxnSpPr>
        <p:spPr bwMode="auto">
          <a:xfrm>
            <a:off x="4033839" y="2118098"/>
            <a:ext cx="833437" cy="132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5337" name="Elbow Connector 10"/>
          <p:cNvCxnSpPr>
            <a:cxnSpLocks noChangeShapeType="1"/>
            <a:stCxn id="29" idx="3"/>
            <a:endCxn id="56" idx="1"/>
          </p:cNvCxnSpPr>
          <p:nvPr/>
        </p:nvCxnSpPr>
        <p:spPr bwMode="auto">
          <a:xfrm flipV="1">
            <a:off x="4038601" y="2432952"/>
            <a:ext cx="828675" cy="415396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5338" name="Elbow Connector 14"/>
          <p:cNvCxnSpPr>
            <a:cxnSpLocks noChangeShapeType="1"/>
            <a:stCxn id="34" idx="3"/>
            <a:endCxn id="56" idx="1"/>
          </p:cNvCxnSpPr>
          <p:nvPr/>
        </p:nvCxnSpPr>
        <p:spPr bwMode="auto">
          <a:xfrm flipV="1">
            <a:off x="4038601" y="2432952"/>
            <a:ext cx="828675" cy="1177396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" name="直线连接符 3">
            <a:extLst>
              <a:ext uri="{FF2B5EF4-FFF2-40B4-BE49-F238E27FC236}">
                <a16:creationId xmlns:a16="http://schemas.microsoft.com/office/drawing/2014/main" id="{5CD93E38-44C2-4849-AA2E-9585CF3AE26F}"/>
              </a:ext>
            </a:extLst>
          </p:cNvPr>
          <p:cNvCxnSpPr>
            <a:endCxn id="55333" idx="0"/>
          </p:cNvCxnSpPr>
          <p:nvPr/>
        </p:nvCxnSpPr>
        <p:spPr>
          <a:xfrm flipH="1">
            <a:off x="7917658" y="776973"/>
            <a:ext cx="388142" cy="90191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>
            <a:extLst>
              <a:ext uri="{FF2B5EF4-FFF2-40B4-BE49-F238E27FC236}">
                <a16:creationId xmlns:a16="http://schemas.microsoft.com/office/drawing/2014/main" id="{99E07AE4-3305-3B46-8A23-314829E9E5B1}"/>
              </a:ext>
            </a:extLst>
          </p:cNvPr>
          <p:cNvSpPr/>
          <p:nvPr/>
        </p:nvSpPr>
        <p:spPr>
          <a:xfrm>
            <a:off x="4711752" y="482736"/>
            <a:ext cx="431400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i="1" dirty="0">
                <a:latin typeface="DengXian" panose="02010600030101010101" pitchFamily="2" charset="-122"/>
                <a:ea typeface="DengXian" panose="02010600030101010101" pitchFamily="2" charset="-122"/>
              </a:rPr>
              <a:t>Note: this </a:t>
            </a:r>
            <a:r>
              <a:rPr kumimoji="1" lang="en-US" altLang="zh-CN" i="1" dirty="0" err="1">
                <a:latin typeface="DengXian" panose="02010600030101010101" pitchFamily="2" charset="-122"/>
                <a:ea typeface="DengXian" panose="02010600030101010101" pitchFamily="2" charset="-122"/>
              </a:rPr>
              <a:t>refcnt</a:t>
            </a:r>
            <a:r>
              <a:rPr kumimoji="1" lang="en-US" altLang="zh-CN" i="1" dirty="0">
                <a:latin typeface="DengXian" panose="02010600030101010101" pitchFamily="2" charset="-122"/>
                <a:ea typeface="DengXian" panose="02010600030101010101" pitchFamily="2" charset="-122"/>
              </a:rPr>
              <a:t> is not the </a:t>
            </a:r>
            <a:r>
              <a:rPr kumimoji="1" lang="en-US" altLang="zh-CN" i="1" dirty="0" err="1">
                <a:latin typeface="DengXian" panose="02010600030101010101" pitchFamily="2" charset="-122"/>
                <a:ea typeface="DengXian" panose="02010600030101010101" pitchFamily="2" charset="-122"/>
              </a:rPr>
              <a:t>refcnt</a:t>
            </a:r>
            <a:r>
              <a:rPr kumimoji="1" lang="en-US" altLang="zh-CN" i="1" dirty="0">
                <a:latin typeface="DengXian" panose="02010600030101010101" pitchFamily="2" charset="-122"/>
                <a:ea typeface="DengXian" panose="02010600030101010101" pitchFamily="2" charset="-122"/>
              </a:rPr>
              <a:t> of </a:t>
            </a:r>
            <a:r>
              <a:rPr kumimoji="1" lang="en-US" altLang="zh-CN" i="1" dirty="0" err="1">
                <a:latin typeface="DengXian" panose="02010600030101010101" pitchFamily="2" charset="-122"/>
                <a:ea typeface="DengXian" panose="02010600030101010101" pitchFamily="2" charset="-122"/>
              </a:rPr>
              <a:t>inode</a:t>
            </a:r>
            <a:r>
              <a:rPr kumimoji="1" lang="en-US" altLang="zh-CN" i="1" dirty="0">
                <a:latin typeface="DengXian" panose="02010600030101010101" pitchFamily="2" charset="-122"/>
                <a:ea typeface="DengXian" panose="02010600030101010101" pitchFamily="2" charset="-122"/>
              </a:rPr>
              <a:t>!</a:t>
            </a:r>
            <a:endParaRPr kumimoji="1" lang="zh-CN" altLang="en-US" i="1" dirty="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243822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OPEN</a:t>
            </a:r>
            <a:r>
              <a:rPr kumimoji="1" lang="en-US" altLang="zh-CN" dirty="0"/>
              <a:t> Implementation</a:t>
            </a:r>
            <a:endParaRPr kumimoji="1" lang="zh-CN" altLang="en-US" dirty="0"/>
          </a:p>
        </p:txBody>
      </p:sp>
      <p:sp>
        <p:nvSpPr>
          <p:cNvPr id="56323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FB89B3D5-BFF2-FC43-B7C1-57A5C51D233D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24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3C56822-F63C-534F-9C80-84092259880C}"/>
              </a:ext>
            </a:extLst>
          </p:cNvPr>
          <p:cNvSpPr txBox="1"/>
          <p:nvPr/>
        </p:nvSpPr>
        <p:spPr>
          <a:xfrm>
            <a:off x="82835" y="1101596"/>
            <a:ext cx="9313701" cy="4178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700" b="1" dirty="0"/>
              <a:t>procedure</a:t>
            </a:r>
            <a:r>
              <a:rPr kumimoji="1" lang="en-US" altLang="zh-CN" sz="1700" dirty="0"/>
              <a:t> 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OPEN(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filename,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flags,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mod)-&gt;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kumimoji="1" lang="en-US" altLang="zh-CN" sz="1400" dirty="0"/>
              <a:t>0</a:t>
            </a:r>
            <a:r>
              <a:rPr kumimoji="1" lang="en-US" altLang="zh-CN" sz="1400" b="1" dirty="0"/>
              <a:t>    </a:t>
            </a:r>
            <a:r>
              <a:rPr kumimoji="1" lang="en-US" altLang="zh-CN" sz="1400" i="1" dirty="0" err="1"/>
              <a:t>inode_number</a:t>
            </a:r>
            <a:r>
              <a:rPr kumimoji="1" lang="en-US" altLang="zh-CN" sz="1400" i="1" dirty="0"/>
              <a:t>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←</a:t>
            </a:r>
            <a:r>
              <a:rPr kumimoji="1" lang="en-US" altLang="zh-CN" sz="1400" dirty="0"/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PATH_TO_INODE_NUMBER</a:t>
            </a:r>
            <a:r>
              <a:rPr kumimoji="1" lang="en-US" altLang="zh-CN" sz="1400" dirty="0"/>
              <a:t>(</a:t>
            </a:r>
            <a:r>
              <a:rPr kumimoji="1" lang="en-US" altLang="zh-CN" sz="1400" i="1" dirty="0"/>
              <a:t>filename, wd</a:t>
            </a:r>
            <a:r>
              <a:rPr kumimoji="1" lang="en-US" altLang="zh-CN" sz="1400" dirty="0"/>
              <a:t>)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eriod"/>
            </a:pPr>
            <a:r>
              <a:rPr kumimoji="1" lang="en-US" altLang="zh-CN" sz="1400" b="1" dirty="0"/>
              <a:t>if</a:t>
            </a:r>
            <a:r>
              <a:rPr kumimoji="1" lang="en-US" altLang="zh-CN" sz="1400" dirty="0"/>
              <a:t> </a:t>
            </a:r>
            <a:r>
              <a:rPr kumimoji="1" lang="en-US" altLang="zh-CN" sz="1400" i="1" dirty="0" err="1"/>
              <a:t>inode_number</a:t>
            </a:r>
            <a:r>
              <a:rPr kumimoji="1" lang="en-US" altLang="zh-CN" sz="1400" i="1" dirty="0"/>
              <a:t> = FAILURE </a:t>
            </a:r>
            <a:r>
              <a:rPr kumimoji="1" lang="en-US" altLang="zh-CN" sz="1400" b="1" dirty="0"/>
              <a:t>and</a:t>
            </a:r>
            <a:r>
              <a:rPr kumimoji="1" lang="en-US" altLang="zh-CN" sz="1400" dirty="0"/>
              <a:t> </a:t>
            </a:r>
            <a:r>
              <a:rPr kumimoji="1" lang="en-US" altLang="zh-CN" sz="1400" i="1" dirty="0"/>
              <a:t>flags = O_CREATE </a:t>
            </a:r>
            <a:r>
              <a:rPr kumimoji="1" lang="en-US" altLang="zh-CN" sz="1400" b="1" dirty="0"/>
              <a:t>then</a:t>
            </a:r>
            <a:r>
              <a:rPr kumimoji="1" lang="en-US" altLang="zh-CN" sz="1400" dirty="0"/>
              <a:t>     </a:t>
            </a:r>
            <a:r>
              <a:rPr kumimoji="1" lang="en-US" altLang="zh-CN" sz="1400" dirty="0">
                <a:solidFill>
                  <a:srgbClr val="00B050"/>
                </a:solidFill>
              </a:rPr>
              <a:t>// Create the file? 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kumimoji="1" lang="en-US" altLang="zh-CN" sz="1400" dirty="0"/>
              <a:t>   </a:t>
            </a:r>
            <a:r>
              <a:rPr kumimoji="1" lang="en-US" altLang="zh-CN" sz="1400" i="1" dirty="0" err="1"/>
              <a:t>inode_number</a:t>
            </a:r>
            <a:r>
              <a:rPr kumimoji="1" lang="en-US" altLang="zh-CN" sz="1400" i="1" dirty="0"/>
              <a:t>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←</a:t>
            </a:r>
            <a:r>
              <a:rPr kumimoji="1" lang="en-US" altLang="zh-CN" sz="1400" dirty="0"/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CREATE</a:t>
            </a:r>
            <a:r>
              <a:rPr kumimoji="1" lang="en-US" altLang="zh-CN" sz="1400" dirty="0"/>
              <a:t>(</a:t>
            </a:r>
            <a:r>
              <a:rPr kumimoji="1" lang="en-US" altLang="zh-CN" sz="1400" i="1" dirty="0"/>
              <a:t>filename, mode</a:t>
            </a:r>
            <a:r>
              <a:rPr kumimoji="1" lang="en-US" altLang="zh-CN" sz="1400" dirty="0"/>
              <a:t>)                           </a:t>
            </a:r>
            <a:r>
              <a:rPr kumimoji="1" lang="en-US" altLang="zh-CN" sz="1400" dirty="0">
                <a:solidFill>
                  <a:srgbClr val="00B050"/>
                </a:solidFill>
              </a:rPr>
              <a:t>// Yes, create it. 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kumimoji="1" lang="en-US" altLang="zh-CN" sz="1400" b="1" dirty="0"/>
              <a:t>if</a:t>
            </a:r>
            <a:r>
              <a:rPr kumimoji="1" lang="en-US" altLang="zh-CN" sz="1400" dirty="0"/>
              <a:t> </a:t>
            </a:r>
            <a:r>
              <a:rPr kumimoji="1" lang="en-US" altLang="zh-CN" sz="1400" i="1" dirty="0" err="1"/>
              <a:t>inode_number</a:t>
            </a:r>
            <a:r>
              <a:rPr kumimoji="1" lang="en-US" altLang="zh-CN" sz="1400" i="1" dirty="0"/>
              <a:t> = FAILURE </a:t>
            </a:r>
            <a:r>
              <a:rPr kumimoji="1" lang="en-US" altLang="zh-CN" sz="1400" b="1" dirty="0"/>
              <a:t>then</a:t>
            </a:r>
            <a:r>
              <a:rPr kumimoji="1" lang="en-US" altLang="zh-CN" sz="1400" dirty="0"/>
              <a:t> 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kumimoji="1" lang="en-US" altLang="zh-CN" sz="1400" dirty="0"/>
              <a:t>   </a:t>
            </a:r>
            <a:r>
              <a:rPr kumimoji="1" lang="en-US" altLang="zh-CN" sz="1400" b="1" dirty="0"/>
              <a:t>return</a:t>
            </a:r>
            <a:r>
              <a:rPr kumimoji="1" lang="en-US" altLang="zh-CN" sz="1400" dirty="0"/>
              <a:t> </a:t>
            </a:r>
            <a:r>
              <a:rPr kumimoji="1" lang="en-US" altLang="zh-CN" sz="1400" i="1" dirty="0"/>
              <a:t>FAILURE</a:t>
            </a:r>
            <a:r>
              <a:rPr kumimoji="1" lang="en-US" altLang="zh-CN" sz="1400" dirty="0"/>
              <a:t> 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kumimoji="1" lang="en-US" altLang="zh-CN" sz="1400" i="1" dirty="0" err="1"/>
              <a:t>inode</a:t>
            </a:r>
            <a:r>
              <a:rPr kumimoji="1" lang="en-US" altLang="zh-CN" sz="1400" dirty="0"/>
              <a:t>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←</a:t>
            </a:r>
            <a:r>
              <a:rPr kumimoji="1" lang="en-US" altLang="zh-CN" sz="1400" dirty="0"/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INODE_NUMBER_TO_INODE</a:t>
            </a:r>
            <a:r>
              <a:rPr kumimoji="1" lang="en-US" altLang="zh-CN" sz="1400" dirty="0"/>
              <a:t>(</a:t>
            </a:r>
            <a:r>
              <a:rPr kumimoji="1" lang="en-US" altLang="zh-CN" sz="1400" i="1" dirty="0" err="1"/>
              <a:t>inode_number</a:t>
            </a:r>
            <a:r>
              <a:rPr kumimoji="1" lang="en-US" altLang="zh-CN" sz="1400" dirty="0"/>
              <a:t>)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kumimoji="1" lang="en-US" altLang="zh-CN" sz="1400" b="1" dirty="0"/>
              <a:t>if</a:t>
            </a:r>
            <a:r>
              <a:rPr kumimoji="1" lang="en-US" altLang="zh-CN" sz="1400" dirty="0"/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PERMITTED</a:t>
            </a:r>
            <a:r>
              <a:rPr kumimoji="1" lang="en-US" altLang="zh-CN" sz="1400" dirty="0"/>
              <a:t>(</a:t>
            </a:r>
            <a:r>
              <a:rPr kumimoji="1" lang="en-US" altLang="zh-CN" sz="1400" i="1" dirty="0" err="1"/>
              <a:t>inode</a:t>
            </a:r>
            <a:r>
              <a:rPr kumimoji="1" lang="en-US" altLang="zh-CN" sz="1400" i="1" dirty="0"/>
              <a:t>, flags</a:t>
            </a:r>
            <a:r>
              <a:rPr kumimoji="1" lang="en-US" altLang="zh-CN" sz="1400" dirty="0"/>
              <a:t>) </a:t>
            </a:r>
            <a:r>
              <a:rPr kumimoji="1" lang="en-US" altLang="zh-CN" sz="1400" b="1" dirty="0"/>
              <a:t>then</a:t>
            </a:r>
            <a:r>
              <a:rPr kumimoji="1" lang="en-US" altLang="zh-CN" sz="1400" dirty="0"/>
              <a:t>                                             </a:t>
            </a:r>
            <a:r>
              <a:rPr kumimoji="1" lang="en-US" altLang="zh-CN" sz="1400" dirty="0">
                <a:solidFill>
                  <a:srgbClr val="00B050"/>
                </a:solidFill>
              </a:rPr>
              <a:t>// Does this user have the required permissions?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kumimoji="1" lang="en-US" altLang="zh-CN" sz="1400" dirty="0"/>
              <a:t>    </a:t>
            </a:r>
            <a:r>
              <a:rPr kumimoji="1" lang="en-US" altLang="zh-CN" sz="1400" i="1" dirty="0" err="1"/>
              <a:t>file_index</a:t>
            </a:r>
            <a:r>
              <a:rPr kumimoji="1" lang="en-US" altLang="zh-CN" sz="1400" i="1" dirty="0"/>
              <a:t>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←</a:t>
            </a:r>
            <a:r>
              <a:rPr kumimoji="1" lang="en-US" altLang="zh-CN" sz="1400" dirty="0"/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INSERT</a:t>
            </a:r>
            <a:r>
              <a:rPr kumimoji="1" lang="en-US" altLang="zh-CN" sz="1400" dirty="0"/>
              <a:t>(</a:t>
            </a:r>
            <a:r>
              <a:rPr kumimoji="1" lang="en-US" altLang="zh-CN" sz="1400" i="1" dirty="0" err="1"/>
              <a:t>file_table</a:t>
            </a:r>
            <a:r>
              <a:rPr kumimoji="1" lang="en-US" altLang="zh-CN" sz="1400" i="1" dirty="0"/>
              <a:t>, </a:t>
            </a:r>
            <a:r>
              <a:rPr kumimoji="1" lang="en-US" altLang="zh-CN" sz="1400" i="1" dirty="0" err="1"/>
              <a:t>inode_number</a:t>
            </a:r>
            <a:r>
              <a:rPr kumimoji="1" lang="en-US" altLang="zh-CN" sz="1400" dirty="0"/>
              <a:t>)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kumimoji="1" lang="en-US" altLang="zh-CN" sz="1400" dirty="0"/>
              <a:t>    </a:t>
            </a:r>
            <a:r>
              <a:rPr kumimoji="1" lang="en-US" altLang="zh-CN" sz="1400" i="1" dirty="0" err="1"/>
              <a:t>fd</a:t>
            </a:r>
            <a:r>
              <a:rPr kumimoji="1" lang="en-US" altLang="zh-CN" sz="1400" dirty="0"/>
              <a:t> &lt;-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FIND_UNUSED_ENTRY</a:t>
            </a:r>
            <a:r>
              <a:rPr kumimoji="1" lang="en-US" altLang="zh-CN" sz="1400" dirty="0"/>
              <a:t>(</a:t>
            </a:r>
            <a:r>
              <a:rPr kumimoji="1" lang="en-US" altLang="zh-CN" sz="1400" i="1" dirty="0" err="1"/>
              <a:t>fd_table</a:t>
            </a:r>
            <a:r>
              <a:rPr kumimoji="1" lang="en-US" altLang="zh-CN" sz="1400" dirty="0"/>
              <a:t>)                                 </a:t>
            </a:r>
            <a:r>
              <a:rPr kumimoji="1" lang="en-US" altLang="zh-CN" sz="1400" dirty="0">
                <a:solidFill>
                  <a:srgbClr val="00B050"/>
                </a:solidFill>
              </a:rPr>
              <a:t>// Find entry in file descriptor table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kumimoji="1" lang="en-US" altLang="zh-CN" sz="1400" dirty="0"/>
              <a:t>    </a:t>
            </a:r>
            <a:r>
              <a:rPr kumimoji="1" lang="en-US" altLang="zh-CN" sz="1400" i="1" dirty="0" err="1"/>
              <a:t>fd_table</a:t>
            </a:r>
            <a:r>
              <a:rPr kumimoji="1" lang="en-US" altLang="zh-CN" sz="1400" i="1" dirty="0"/>
              <a:t>[</a:t>
            </a:r>
            <a:r>
              <a:rPr kumimoji="1" lang="en-US" altLang="zh-CN" sz="1400" i="1" dirty="0" err="1"/>
              <a:t>fd</a:t>
            </a:r>
            <a:r>
              <a:rPr kumimoji="1" lang="en-US" altLang="zh-CN" sz="1400" i="1" dirty="0"/>
              <a:t>]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←</a:t>
            </a:r>
            <a:r>
              <a:rPr kumimoji="1" lang="en-US" altLang="zh-CN" sz="1400" i="1" dirty="0"/>
              <a:t> </a:t>
            </a:r>
            <a:r>
              <a:rPr kumimoji="1" lang="en-US" altLang="zh-CN" sz="1400" i="1" dirty="0" err="1"/>
              <a:t>file_index</a:t>
            </a:r>
            <a:r>
              <a:rPr kumimoji="1" lang="en-US" altLang="zh-CN" sz="1400" i="1" dirty="0"/>
              <a:t>                                                       </a:t>
            </a:r>
            <a:r>
              <a:rPr kumimoji="1" lang="en-US" altLang="zh-CN" sz="1400" dirty="0">
                <a:solidFill>
                  <a:srgbClr val="00B050"/>
                </a:solidFill>
              </a:rPr>
              <a:t>// Record file index for file descriptor 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kumimoji="1" lang="en-US" altLang="zh-CN" sz="1400" dirty="0"/>
              <a:t>    </a:t>
            </a:r>
            <a:r>
              <a:rPr kumimoji="1" lang="en-US" altLang="zh-CN" sz="1400" b="1" dirty="0"/>
              <a:t>return</a:t>
            </a:r>
            <a:r>
              <a:rPr kumimoji="1" lang="en-US" altLang="zh-CN" sz="1400" dirty="0"/>
              <a:t> </a:t>
            </a:r>
            <a:r>
              <a:rPr kumimoji="1" lang="en-US" altLang="zh-CN" sz="1400" i="1" dirty="0" err="1"/>
              <a:t>fd</a:t>
            </a:r>
            <a:r>
              <a:rPr kumimoji="1" lang="en-US" altLang="zh-CN" sz="1400" dirty="0"/>
              <a:t>                                                                               </a:t>
            </a:r>
            <a:r>
              <a:rPr kumimoji="1" lang="en-US" altLang="zh-CN" sz="1400" dirty="0">
                <a:solidFill>
                  <a:srgbClr val="00B050"/>
                </a:solidFill>
              </a:rPr>
              <a:t>// Return </a:t>
            </a:r>
            <a:r>
              <a:rPr kumimoji="1" lang="en-US" altLang="zh-CN" sz="1400" dirty="0" err="1">
                <a:solidFill>
                  <a:srgbClr val="00B050"/>
                </a:solidFill>
              </a:rPr>
              <a:t>fd</a:t>
            </a:r>
            <a:endParaRPr kumimoji="1" lang="en-US" altLang="zh-CN" sz="1400" dirty="0">
              <a:solidFill>
                <a:srgbClr val="00B050"/>
              </a:solidFill>
            </a:endParaRP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kumimoji="1" lang="en-US" altLang="zh-CN" sz="1400" dirty="0"/>
              <a:t> </a:t>
            </a:r>
            <a:r>
              <a:rPr kumimoji="1" lang="en-US" altLang="zh-CN" sz="1400" b="1" dirty="0"/>
              <a:t>else return </a:t>
            </a:r>
            <a:r>
              <a:rPr kumimoji="1" lang="en-US" altLang="zh-CN" sz="1400" i="1" dirty="0"/>
              <a:t>FAILURE</a:t>
            </a:r>
            <a:r>
              <a:rPr kumimoji="1" lang="en-US" altLang="zh-CN" sz="1400" dirty="0"/>
              <a:t>                                                              </a:t>
            </a:r>
            <a:r>
              <a:rPr kumimoji="1" lang="en-US" altLang="zh-CN" sz="1400" dirty="0">
                <a:solidFill>
                  <a:srgbClr val="00B050"/>
                </a:solidFill>
              </a:rPr>
              <a:t>// No, return a failure 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kumimoji="1" lang="en-US" altLang="zh-CN" b="1" i="1" dirty="0"/>
              <a:t>   </a:t>
            </a:r>
            <a:endParaRPr kumimoji="1" lang="zh-CN" altLang="en-US" i="1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F45CF30-A4DF-5347-B43E-63DF49FE0B67}"/>
              </a:ext>
            </a:extLst>
          </p:cNvPr>
          <p:cNvSpPr/>
          <p:nvPr/>
        </p:nvSpPr>
        <p:spPr>
          <a:xfrm>
            <a:off x="82835" y="1417340"/>
            <a:ext cx="5209245" cy="288032"/>
          </a:xfrm>
          <a:prstGeom prst="rect">
            <a:avLst/>
          </a:prstGeom>
          <a:noFill/>
          <a:ln w="25400">
            <a:solidFill>
              <a:srgbClr val="BE38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0D2A8B5B-7128-F04D-9641-56ED46318F2A}"/>
              </a:ext>
            </a:extLst>
          </p:cNvPr>
          <p:cNvSpPr/>
          <p:nvPr/>
        </p:nvSpPr>
        <p:spPr>
          <a:xfrm>
            <a:off x="82834" y="2845815"/>
            <a:ext cx="5209245" cy="288032"/>
          </a:xfrm>
          <a:prstGeom prst="rect">
            <a:avLst/>
          </a:prstGeom>
          <a:noFill/>
          <a:ln w="25400">
            <a:solidFill>
              <a:srgbClr val="BE38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DABB6109-B494-1547-81D4-06194C428D8F}"/>
              </a:ext>
            </a:extLst>
          </p:cNvPr>
          <p:cNvSpPr/>
          <p:nvPr/>
        </p:nvSpPr>
        <p:spPr>
          <a:xfrm>
            <a:off x="611560" y="3433564"/>
            <a:ext cx="851004" cy="288032"/>
          </a:xfrm>
          <a:prstGeom prst="rect">
            <a:avLst/>
          </a:prstGeom>
          <a:noFill/>
          <a:ln w="25400">
            <a:solidFill>
              <a:srgbClr val="BE38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040CDC80-E765-7745-9D7D-F87AD03BFBA6}"/>
              </a:ext>
            </a:extLst>
          </p:cNvPr>
          <p:cNvSpPr/>
          <p:nvPr/>
        </p:nvSpPr>
        <p:spPr>
          <a:xfrm>
            <a:off x="611561" y="3721596"/>
            <a:ext cx="288031" cy="288032"/>
          </a:xfrm>
          <a:prstGeom prst="rect">
            <a:avLst/>
          </a:prstGeom>
          <a:noFill/>
          <a:ln w="25400">
            <a:solidFill>
              <a:srgbClr val="BE38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493963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2C5409-4BFE-CD46-A69A-8EDE431EF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READ</a:t>
            </a:r>
            <a:r>
              <a:rPr kumimoji="1" lang="en-US" altLang="zh-CN" dirty="0"/>
              <a:t> Implementation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A2C7265-DD00-A34E-A7A9-2E82331FD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9EA67AA-C596-C748-A16C-0D06728BBED6}"/>
              </a:ext>
            </a:extLst>
          </p:cNvPr>
          <p:cNvSpPr txBox="1"/>
          <p:nvPr/>
        </p:nvSpPr>
        <p:spPr>
          <a:xfrm>
            <a:off x="323528" y="982935"/>
            <a:ext cx="9313701" cy="41780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700" b="1" dirty="0"/>
              <a:t>procedure</a:t>
            </a:r>
            <a:r>
              <a:rPr kumimoji="1" lang="en-US" altLang="zh-CN" sz="1700" dirty="0"/>
              <a:t> 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READ(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7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fd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character[] &amp;</a:t>
            </a:r>
            <a:r>
              <a:rPr kumimoji="1" lang="en-US" altLang="zh-CN" sz="17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 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n)-&gt;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kumimoji="1" lang="en-US" altLang="zh-CN" sz="1400" dirty="0">
                <a:cs typeface="Courier New" panose="02070309020205020404" pitchFamily="49" charset="0"/>
              </a:rPr>
              <a:t>0</a:t>
            </a:r>
            <a:r>
              <a:rPr kumimoji="1" lang="en-US" altLang="zh-CN" sz="14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file_index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 ←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fd_table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[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fd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]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lain"/>
            </a:pPr>
            <a:r>
              <a:rPr kumimoji="1" lang="en-US" altLang="zh-CN" sz="1400" i="1" dirty="0">
                <a:cs typeface="Courier New" panose="02070309020205020404" pitchFamily="49" charset="0"/>
              </a:rPr>
              <a:t> cursor ←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file_table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[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file_index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].cursor 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lain"/>
            </a:pPr>
            <a:r>
              <a:rPr kumimoji="1" lang="en-US" altLang="zh-CN" sz="1400" i="1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inod</a:t>
            </a:r>
            <a:r>
              <a:rPr kumimoji="1" lang="en-US" altLang="zh-CN" sz="1400" dirty="0" err="1">
                <a:cs typeface="Courier New" panose="02070309020205020404" pitchFamily="49" charset="0"/>
              </a:rPr>
              <a:t>e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←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INODE_NUMBER_TO_INODE</a:t>
            </a:r>
            <a:r>
              <a:rPr kumimoji="1" lang="en-US" altLang="zh-CN" sz="1400" dirty="0">
                <a:cs typeface="Courier New" panose="02070309020205020404" pitchFamily="49" charset="0"/>
              </a:rPr>
              <a:t>(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file_table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[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file_index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].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inode_number</a:t>
            </a:r>
            <a:r>
              <a:rPr kumimoji="1" lang="en-US" altLang="zh-CN" sz="1400" dirty="0">
                <a:cs typeface="Courier New" panose="02070309020205020404" pitchFamily="49" charset="0"/>
              </a:rPr>
              <a:t>)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lain"/>
            </a:pPr>
            <a:r>
              <a:rPr kumimoji="1" lang="en-US" altLang="zh-CN" sz="1400" dirty="0">
                <a:cs typeface="Courier New" panose="02070309020205020404" pitchFamily="49" charset="0"/>
              </a:rPr>
              <a:t> m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←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MINIMUM</a:t>
            </a:r>
            <a:r>
              <a:rPr kumimoji="1" lang="en-US" altLang="zh-CN" sz="1400" dirty="0">
                <a:cs typeface="Courier New" panose="02070309020205020404" pitchFamily="49" charset="0"/>
              </a:rPr>
              <a:t>(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inode.size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 – cursor, n</a:t>
            </a:r>
            <a:r>
              <a:rPr kumimoji="1" lang="en-US" altLang="zh-CN" sz="1400" dirty="0">
                <a:cs typeface="Courier New" panose="02070309020205020404" pitchFamily="49" charset="0"/>
              </a:rPr>
              <a:t>) 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lain"/>
            </a:pP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atime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b="1" dirty="0">
                <a:cs typeface="Courier New" panose="02070309020205020404" pitchFamily="49" charset="0"/>
              </a:rPr>
              <a:t>of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inode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←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now()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lain"/>
            </a:pP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b="1" dirty="0">
                <a:cs typeface="Courier New" panose="02070309020205020404" pitchFamily="49" charset="0"/>
              </a:rPr>
              <a:t>if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m = 0 </a:t>
            </a:r>
            <a:r>
              <a:rPr kumimoji="1" lang="en-US" altLang="zh-CN" sz="1400" b="1" dirty="0">
                <a:cs typeface="Courier New" panose="02070309020205020404" pitchFamily="49" charset="0"/>
              </a:rPr>
              <a:t>then return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END_OF_FILE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lain"/>
            </a:pP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b="1" dirty="0">
                <a:cs typeface="Courier New" panose="02070309020205020404" pitchFamily="49" charset="0"/>
              </a:rPr>
              <a:t>for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i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 </a:t>
            </a:r>
            <a:r>
              <a:rPr kumimoji="1" lang="en-US" altLang="zh-CN" sz="1400" b="1" dirty="0">
                <a:cs typeface="Courier New" panose="02070309020205020404" pitchFamily="49" charset="0"/>
              </a:rPr>
              <a:t>from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0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b="1" dirty="0">
                <a:cs typeface="Courier New" panose="02070309020205020404" pitchFamily="49" charset="0"/>
              </a:rPr>
              <a:t>to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m – 1 </a:t>
            </a:r>
            <a:r>
              <a:rPr kumimoji="1" lang="en-US" altLang="zh-CN" sz="1400" b="1" dirty="0">
                <a:cs typeface="Courier New" panose="02070309020205020404" pitchFamily="49" charset="0"/>
              </a:rPr>
              <a:t>do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lain"/>
            </a:pPr>
            <a:r>
              <a:rPr kumimoji="1" lang="en-US" altLang="zh-CN" sz="1400" dirty="0">
                <a:cs typeface="Courier New" panose="02070309020205020404" pitchFamily="49" charset="0"/>
              </a:rPr>
              <a:t>     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b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←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INODE_NUMBER_TO_BLOCK</a:t>
            </a:r>
            <a:r>
              <a:rPr kumimoji="1" lang="en-US" altLang="zh-CN" sz="1400" dirty="0">
                <a:cs typeface="Courier New" panose="02070309020205020404" pitchFamily="49" charset="0"/>
              </a:rPr>
              <a:t>(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cursor +</a:t>
            </a:r>
            <a:r>
              <a:rPr kumimoji="1" lang="zh-CN" altLang="en-US" sz="1400" i="1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i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,</a:t>
            </a:r>
            <a:r>
              <a:rPr kumimoji="1" lang="zh-CN" altLang="en-US" sz="1400" i="1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inode_number</a:t>
            </a:r>
            <a:r>
              <a:rPr kumimoji="1" lang="en-US" altLang="zh-CN" sz="1400" dirty="0">
                <a:cs typeface="Courier New" panose="02070309020205020404" pitchFamily="49" charset="0"/>
              </a:rPr>
              <a:t>)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lain"/>
            </a:pPr>
            <a:r>
              <a:rPr kumimoji="1" lang="en-US" altLang="zh-CN" sz="1400" dirty="0">
                <a:cs typeface="Courier New" panose="02070309020205020404" pitchFamily="49" charset="0"/>
              </a:rPr>
              <a:t>     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COPY</a:t>
            </a:r>
            <a:r>
              <a:rPr kumimoji="1" lang="en-US" altLang="zh-CN" sz="1400" dirty="0">
                <a:cs typeface="Courier New" panose="02070309020205020404" pitchFamily="49" charset="0"/>
              </a:rPr>
              <a:t>(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b,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buf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,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MINIMUM</a:t>
            </a:r>
            <a:r>
              <a:rPr kumimoji="1" lang="en-US" altLang="zh-CN" sz="1400" dirty="0">
                <a:cs typeface="Courier New" panose="02070309020205020404" pitchFamily="49" charset="0"/>
              </a:rPr>
              <a:t>(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m-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i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, BLOCKSIZE</a:t>
            </a:r>
            <a:r>
              <a:rPr kumimoji="1" lang="en-US" altLang="zh-CN" sz="1400" dirty="0">
                <a:cs typeface="Courier New" panose="02070309020205020404" pitchFamily="49" charset="0"/>
              </a:rPr>
              <a:t>)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lain"/>
            </a:pPr>
            <a:r>
              <a:rPr kumimoji="1" lang="en-US" altLang="zh-CN" sz="1400" dirty="0">
                <a:cs typeface="Courier New" panose="02070309020205020404" pitchFamily="49" charset="0"/>
              </a:rPr>
              <a:t>     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i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←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i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b="1" dirty="0">
                <a:cs typeface="Courier New" panose="02070309020205020404" pitchFamily="49" charset="0"/>
              </a:rPr>
              <a:t>+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MINIMUM</a:t>
            </a:r>
            <a:r>
              <a:rPr kumimoji="1" lang="en-US" altLang="zh-CN" sz="1400" dirty="0">
                <a:cs typeface="Courier New" panose="02070309020205020404" pitchFamily="49" charset="0"/>
              </a:rPr>
              <a:t>(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m –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i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, BLOCKSIZE</a:t>
            </a:r>
            <a:r>
              <a:rPr kumimoji="1" lang="en-US" altLang="zh-CN" sz="1400" dirty="0">
                <a:cs typeface="Courier New" panose="02070309020205020404" pitchFamily="49" charset="0"/>
              </a:rPr>
              <a:t>)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lain"/>
            </a:pPr>
            <a:r>
              <a:rPr kumimoji="1" lang="en-US" altLang="zh-CN" sz="1400" i="1" dirty="0">
                <a:cs typeface="Courier New" panose="02070309020205020404" pitchFamily="49" charset="0"/>
              </a:rPr>
              <a:t> 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file_table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[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file_index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].cursor ← cursor + m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AutoNum type="arabicPlain"/>
            </a:pPr>
            <a:r>
              <a:rPr kumimoji="1" lang="en-US" altLang="zh-CN" sz="1400" dirty="0">
                <a:cs typeface="Courier New" panose="02070309020205020404" pitchFamily="49" charset="0"/>
              </a:rPr>
              <a:t>  </a:t>
            </a:r>
            <a:r>
              <a:rPr kumimoji="1" lang="en-US" altLang="zh-CN" sz="1400" b="1" dirty="0">
                <a:cs typeface="Courier New" panose="02070309020205020404" pitchFamily="49" charset="0"/>
              </a:rPr>
              <a:t>return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m</a:t>
            </a:r>
            <a:endParaRPr kumimoji="1" lang="en-US" altLang="zh-CN" sz="1400" i="1" dirty="0"/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kumimoji="1" lang="en-US" altLang="zh-CN" b="1" i="1" dirty="0"/>
              <a:t>   </a:t>
            </a:r>
            <a:endParaRPr kumimoji="1" lang="zh-CN" altLang="en-US" i="1" dirty="0"/>
          </a:p>
        </p:txBody>
      </p:sp>
    </p:spTree>
    <p:extLst>
      <p:ext uri="{BB962C8B-B14F-4D97-AF65-F5344CB8AC3E}">
        <p14:creationId xmlns:p14="http://schemas.microsoft.com/office/powerpoint/2010/main" val="9825432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Disk Layout of a Simple File System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273" y="1217108"/>
            <a:ext cx="72390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1931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At the Head of a Disk Partition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2857500"/>
            <a:ext cx="8229600" cy="2736303"/>
          </a:xfrm>
        </p:spPr>
        <p:txBody>
          <a:bodyPr>
            <a:normAutofit fontScale="77500" lnSpcReduction="20000"/>
          </a:bodyPr>
          <a:lstStyle/>
          <a:p>
            <a:r>
              <a:rPr lang="en-US" altLang="zh-CN" sz="2100" dirty="0"/>
              <a:t>i: </a:t>
            </a:r>
            <a:r>
              <a:rPr lang="en-US" altLang="zh-CN" sz="2100" dirty="0" err="1"/>
              <a:t>inode</a:t>
            </a:r>
            <a:r>
              <a:rPr lang="en-US" altLang="zh-CN" sz="2100" dirty="0"/>
              <a:t> free block bitmap</a:t>
            </a:r>
          </a:p>
          <a:p>
            <a:r>
              <a:rPr lang="en-US" altLang="zh-CN" sz="2100" dirty="0"/>
              <a:t>d: data free block bitmap</a:t>
            </a:r>
          </a:p>
          <a:p>
            <a:r>
              <a:rPr lang="en-US" altLang="zh-CN" sz="2100" dirty="0">
                <a:solidFill>
                  <a:srgbClr val="BE384B"/>
                </a:solidFill>
              </a:rPr>
              <a:t>S: super-block</a:t>
            </a:r>
          </a:p>
          <a:p>
            <a:pPr lvl="1"/>
            <a:r>
              <a:rPr lang="en-US" altLang="zh-CN" sz="2100" dirty="0"/>
              <a:t>How many </a:t>
            </a:r>
            <a:r>
              <a:rPr lang="en-US" altLang="zh-CN" sz="2100" dirty="0" err="1"/>
              <a:t>inodes</a:t>
            </a:r>
            <a:r>
              <a:rPr lang="en-US" altLang="zh-CN" sz="2100" dirty="0"/>
              <a:t>: 80</a:t>
            </a:r>
          </a:p>
          <a:p>
            <a:pPr lvl="1"/>
            <a:r>
              <a:rPr lang="en-US" altLang="zh-CN" sz="2100" dirty="0"/>
              <a:t>How many data blocks: 56</a:t>
            </a:r>
          </a:p>
          <a:p>
            <a:pPr lvl="1"/>
            <a:r>
              <a:rPr lang="en-US" altLang="zh-CN" sz="2100" dirty="0"/>
              <a:t>Where the </a:t>
            </a:r>
            <a:r>
              <a:rPr lang="en-US" altLang="zh-CN" sz="2100" dirty="0" err="1"/>
              <a:t>inode</a:t>
            </a:r>
            <a:r>
              <a:rPr lang="en-US" altLang="zh-CN" sz="2100" dirty="0"/>
              <a:t> table begins: block 3</a:t>
            </a:r>
          </a:p>
          <a:p>
            <a:pPr lvl="1"/>
            <a:r>
              <a:rPr lang="en-US" altLang="zh-CN" sz="2100" dirty="0"/>
              <a:t>…</a:t>
            </a:r>
          </a:p>
          <a:p>
            <a:pPr lvl="1"/>
            <a:r>
              <a:rPr lang="en-US" altLang="zh-CN" sz="2100" dirty="0"/>
              <a:t>A</a:t>
            </a:r>
            <a:r>
              <a:rPr lang="zh-CN" altLang="en-US" sz="2100" dirty="0"/>
              <a:t> </a:t>
            </a:r>
            <a:r>
              <a:rPr lang="en-US" altLang="zh-CN" sz="2100" dirty="0"/>
              <a:t>magic number to identify the file system type</a:t>
            </a:r>
          </a:p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938" y="1190625"/>
            <a:ext cx="7315200" cy="16668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165954" y="1561356"/>
            <a:ext cx="216024" cy="2160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err="1">
                <a:solidFill>
                  <a:schemeClr val="bg1"/>
                </a:solidFill>
                <a:latin typeface="Arial" panose="020B0604020202020204" pitchFamily="34" charset="0"/>
              </a:rPr>
              <a:t>i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381978" y="1561356"/>
            <a:ext cx="216024" cy="2160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</a:rPr>
              <a:t>d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49930" y="1561356"/>
            <a:ext cx="216024" cy="216024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rgbClr val="C00000"/>
                </a:solidFill>
                <a:latin typeface="Arial" panose="020B0604020202020204" pitchFamily="34" charset="0"/>
              </a:rPr>
              <a:t>S</a:t>
            </a:r>
            <a:endParaRPr lang="zh-CN" altLang="en-US" sz="16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242386" y="4010497"/>
            <a:ext cx="3249608" cy="64633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rgbClr val="BE384B"/>
                </a:solidFill>
                <a:cs typeface="DengXian" charset="0"/>
              </a:rPr>
              <a:t>The super-block is used when</a:t>
            </a:r>
          </a:p>
          <a:p>
            <a:pPr algn="ctr"/>
            <a:r>
              <a:rPr lang="en-US" altLang="zh-CN" dirty="0">
                <a:solidFill>
                  <a:srgbClr val="BE384B"/>
                </a:solidFill>
                <a:cs typeface="DengXian" charset="0"/>
              </a:rPr>
              <a:t>the file system is mounted</a:t>
            </a:r>
            <a:endParaRPr lang="zh-CN" altLang="en-US" dirty="0">
              <a:solidFill>
                <a:srgbClr val="BE384B"/>
              </a:solidFill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278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How many read and write in a </a:t>
            </a:r>
            <a:r>
              <a:rPr kumimoji="1" lang="en-US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OPEN</a:t>
            </a:r>
            <a:r>
              <a:rPr kumimoji="1" lang="en-US" altLang="zh-CN" b="0" dirty="0"/>
              <a:t>?</a:t>
            </a:r>
          </a:p>
          <a:p>
            <a:r>
              <a:rPr kumimoji="1" lang="en-US" altLang="zh-CN" b="0" dirty="0"/>
              <a:t>How many read and write in a </a:t>
            </a:r>
            <a:r>
              <a:rPr kumimoji="1" lang="en-US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READ</a:t>
            </a:r>
            <a:r>
              <a:rPr kumimoji="1" lang="en-US" altLang="zh-CN" b="0" dirty="0"/>
              <a:t>?</a:t>
            </a:r>
          </a:p>
          <a:p>
            <a:r>
              <a:rPr kumimoji="1" lang="en-US" altLang="zh-CN" b="0" dirty="0"/>
              <a:t>How many read and write in a </a:t>
            </a:r>
            <a:r>
              <a:rPr kumimoji="1" lang="en-US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CREATION</a:t>
            </a:r>
            <a:r>
              <a:rPr kumimoji="1" lang="en-US" altLang="zh-CN" b="0" dirty="0"/>
              <a:t>?</a:t>
            </a:r>
            <a:endParaRPr kumimoji="1" lang="zh-CN" altLang="en-US" b="0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548736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File Open &amp; Read Timeline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482398"/>
            <a:ext cx="7410450" cy="36576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286000" y="111306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zh-CN" b="1" dirty="0">
                <a:solidFill>
                  <a:srgbClr val="BE384B"/>
                </a:solidFill>
                <a:latin typeface="Courier"/>
              </a:rPr>
              <a:t>open("/foo/bar", O_RDONLY)</a:t>
            </a:r>
            <a:endParaRPr lang="zh-CN" altLang="en-US" dirty="0">
              <a:solidFill>
                <a:srgbClr val="BE384B"/>
              </a:solidFill>
              <a:latin typeface="Arial" panose="020B0604020202020204" pitchFamily="34" charset="0"/>
            </a:endParaRPr>
          </a:p>
        </p:txBody>
      </p:sp>
      <p:cxnSp>
        <p:nvCxnSpPr>
          <p:cNvPr id="7" name="直接箭头连接符 6"/>
          <p:cNvCxnSpPr/>
          <p:nvPr/>
        </p:nvCxnSpPr>
        <p:spPr>
          <a:xfrm>
            <a:off x="3740721" y="2187670"/>
            <a:ext cx="1152128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/>
          <p:nvPr/>
        </p:nvCxnSpPr>
        <p:spPr>
          <a:xfrm flipH="1">
            <a:off x="4316785" y="2403694"/>
            <a:ext cx="576064" cy="2246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>
            <a:off x="4316785" y="2635772"/>
            <a:ext cx="1080120" cy="2086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 flipH="1">
            <a:off x="4820841" y="2859200"/>
            <a:ext cx="576064" cy="1894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>
            <a:off x="4964857" y="3264711"/>
            <a:ext cx="1080120" cy="260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/>
          <p:nvPr/>
        </p:nvCxnSpPr>
        <p:spPr>
          <a:xfrm flipH="1">
            <a:off x="4964857" y="3525256"/>
            <a:ext cx="1080120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/>
          <p:cNvCxnSpPr/>
          <p:nvPr/>
        </p:nvCxnSpPr>
        <p:spPr>
          <a:xfrm>
            <a:off x="4964857" y="3880128"/>
            <a:ext cx="1728192" cy="260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/>
          <p:cNvCxnSpPr/>
          <p:nvPr/>
        </p:nvCxnSpPr>
        <p:spPr>
          <a:xfrm flipH="1">
            <a:off x="4964857" y="4140673"/>
            <a:ext cx="1728192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/>
          <p:nvPr/>
        </p:nvCxnSpPr>
        <p:spPr>
          <a:xfrm>
            <a:off x="4964857" y="4540561"/>
            <a:ext cx="2376264" cy="260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/>
          <p:nvPr/>
        </p:nvCxnSpPr>
        <p:spPr>
          <a:xfrm flipH="1">
            <a:off x="4964857" y="4801106"/>
            <a:ext cx="2376264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611560" y="5175214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BE384B"/>
                </a:solidFill>
                <a:ea typeface="等线" panose="02010600030101010101" pitchFamily="2" charset="-122"/>
              </a:rPr>
              <a:t>Why "write" on bar </a:t>
            </a:r>
            <a:r>
              <a:rPr lang="en-US" altLang="zh-CN" dirty="0" err="1">
                <a:solidFill>
                  <a:srgbClr val="BE384B"/>
                </a:solidFill>
                <a:ea typeface="等线" panose="02010600030101010101" pitchFamily="2" charset="-122"/>
              </a:rPr>
              <a:t>inode</a:t>
            </a:r>
            <a:r>
              <a:rPr lang="en-US" altLang="zh-CN" dirty="0">
                <a:solidFill>
                  <a:srgbClr val="BE384B"/>
                </a:solidFill>
                <a:ea typeface="等线" panose="02010600030101010101" pitchFamily="2" charset="-122"/>
              </a:rPr>
              <a:t> in a read operation? Why no "write" on foo </a:t>
            </a:r>
            <a:r>
              <a:rPr lang="en-US" altLang="zh-CN" dirty="0" err="1">
                <a:solidFill>
                  <a:srgbClr val="BE384B"/>
                </a:solidFill>
                <a:ea typeface="等线" panose="02010600030101010101" pitchFamily="2" charset="-122"/>
              </a:rPr>
              <a:t>inodes</a:t>
            </a:r>
            <a:r>
              <a:rPr lang="en-US" altLang="zh-CN" dirty="0">
                <a:solidFill>
                  <a:srgbClr val="BE384B"/>
                </a:solidFill>
                <a:ea typeface="等线" panose="02010600030101010101" pitchFamily="2" charset="-122"/>
              </a:rPr>
              <a:t>?</a:t>
            </a:r>
            <a:endParaRPr lang="zh-CN" altLang="en-US" dirty="0">
              <a:solidFill>
                <a:srgbClr val="BE384B"/>
              </a:solidFill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20601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File Creation Timeline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520" y="1129308"/>
            <a:ext cx="5582959" cy="4423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6493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B5B69A-BF36-CE40-A85E-E28F1D3EB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WRITE, APPEND</a:t>
            </a:r>
            <a:r>
              <a:rPr kumimoji="1" lang="en-US" altLang="zh-CN" dirty="0"/>
              <a:t> &amp;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CLOSE</a:t>
            </a:r>
            <a:endParaRPr kumimoji="1" lang="zh-CN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D5200DA-CB81-1441-BD2F-80138A953E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507288" cy="4356826"/>
          </a:xfrm>
        </p:spPr>
        <p:txBody>
          <a:bodyPr>
            <a:normAutofit/>
          </a:bodyPr>
          <a:lstStyle/>
          <a:p>
            <a:r>
              <a:rPr kumimoji="1" lang="en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WRITE</a:t>
            </a:r>
            <a:r>
              <a:rPr kumimoji="1" lang="en" altLang="zh-CN" b="0" dirty="0"/>
              <a:t> is </a:t>
            </a:r>
            <a:r>
              <a:rPr kumimoji="1" lang="en" altLang="zh-CN" dirty="0">
                <a:solidFill>
                  <a:srgbClr val="C00000"/>
                </a:solidFill>
              </a:rPr>
              <a:t>similar to </a:t>
            </a:r>
            <a:r>
              <a:rPr kumimoji="1" lang="en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READ</a:t>
            </a:r>
          </a:p>
          <a:p>
            <a:pPr lvl="1"/>
            <a:r>
              <a:rPr kumimoji="1" lang="en" altLang="zh-CN" dirty="0"/>
              <a:t>Allocate new block if necessary</a:t>
            </a:r>
          </a:p>
          <a:p>
            <a:pPr lvl="1"/>
            <a:r>
              <a:rPr kumimoji="1" lang="en" altLang="zh-CN" dirty="0"/>
              <a:t>Update </a:t>
            </a:r>
            <a:r>
              <a:rPr kumimoji="1" lang="en" altLang="zh-CN" dirty="0" err="1"/>
              <a:t>inode's</a:t>
            </a:r>
            <a:r>
              <a:rPr kumimoji="1" lang="en" altLang="zh-CN" dirty="0"/>
              <a:t> size and </a:t>
            </a:r>
            <a:r>
              <a:rPr kumimoji="1" lang="en" altLang="zh-CN" dirty="0" err="1"/>
              <a:t>mtime</a:t>
            </a:r>
            <a:endParaRPr kumimoji="1" lang="en" altLang="zh-CN" dirty="0"/>
          </a:p>
          <a:p>
            <a:r>
              <a:rPr kumimoji="1" lang="en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APPEND</a:t>
            </a:r>
          </a:p>
          <a:p>
            <a:pPr lvl="1"/>
            <a:r>
              <a:rPr kumimoji="1" lang="en" altLang="zh-CN" b="0" dirty="0">
                <a:cs typeface="Courier New" panose="02070309020205020404" pitchFamily="49" charset="0"/>
              </a:rPr>
              <a:t>Similar to write, directly write to the end of the file</a:t>
            </a:r>
          </a:p>
          <a:p>
            <a:r>
              <a:rPr kumimoji="1" lang="en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CLOSE</a:t>
            </a:r>
          </a:p>
          <a:p>
            <a:pPr lvl="1"/>
            <a:r>
              <a:rPr kumimoji="1" lang="en" altLang="zh-CN" dirty="0"/>
              <a:t>Free the entry in the </a:t>
            </a:r>
            <a:r>
              <a:rPr kumimoji="1" lang="en" altLang="zh-CN" dirty="0" err="1"/>
              <a:t>fd_table</a:t>
            </a:r>
            <a:r>
              <a:rPr kumimoji="1" lang="en" altLang="zh-CN" dirty="0"/>
              <a:t> </a:t>
            </a:r>
          </a:p>
          <a:p>
            <a:pPr lvl="1"/>
            <a:r>
              <a:rPr kumimoji="1" lang="en" altLang="zh-CN" dirty="0"/>
              <a:t>Decrease the reference counter in file table</a:t>
            </a:r>
          </a:p>
          <a:p>
            <a:pPr lvl="1"/>
            <a:r>
              <a:rPr kumimoji="1" lang="en" altLang="zh-CN" dirty="0"/>
              <a:t>Free the entry in file table if counter is 0</a:t>
            </a:r>
          </a:p>
          <a:p>
            <a:r>
              <a:rPr kumimoji="1" lang="en" altLang="zh-CN" dirty="0">
                <a:solidFill>
                  <a:srgbClr val="BE384B"/>
                </a:solidFill>
              </a:rPr>
              <a:t>Failures in the middle may cause inconsistency!</a:t>
            </a:r>
            <a:r>
              <a:rPr kumimoji="1" lang="zh-CN" altLang="en-US" dirty="0">
                <a:solidFill>
                  <a:srgbClr val="BE384B"/>
                </a:solidFill>
              </a:rPr>
              <a:t>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AEC07C1-B3E0-1445-9A69-37B498E78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70010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Questions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0" dirty="0"/>
              <a:t>When writing, which </a:t>
            </a:r>
            <a:r>
              <a:rPr lang="en-US" altLang="zh-CN" dirty="0">
                <a:solidFill>
                  <a:srgbClr val="C00000"/>
                </a:solidFill>
              </a:rPr>
              <a:t>order</a:t>
            </a:r>
            <a:r>
              <a:rPr lang="en-US" altLang="zh-CN" b="0" dirty="0"/>
              <a:t> is preferred?</a:t>
            </a:r>
          </a:p>
          <a:p>
            <a:pPr lvl="1"/>
            <a:r>
              <a:rPr lang="en-US" altLang="zh-CN" dirty="0"/>
              <a:t>Update</a:t>
            </a:r>
            <a:r>
              <a:rPr lang="zh-CN" altLang="en-US" dirty="0"/>
              <a:t> </a:t>
            </a:r>
            <a:r>
              <a:rPr lang="en-US" altLang="zh-CN" dirty="0"/>
              <a:t>block</a:t>
            </a:r>
            <a:r>
              <a:rPr lang="zh-CN" altLang="en-US" dirty="0"/>
              <a:t> </a:t>
            </a:r>
            <a:r>
              <a:rPr lang="en-US" altLang="zh-CN" dirty="0"/>
              <a:t>bitmap, write new data, update </a:t>
            </a:r>
            <a:r>
              <a:rPr lang="en-US" altLang="zh-CN" dirty="0" err="1"/>
              <a:t>inode</a:t>
            </a:r>
            <a:r>
              <a:rPr lang="zh-CN" altLang="en-US" dirty="0"/>
              <a:t> </a:t>
            </a:r>
            <a:r>
              <a:rPr lang="en-US" altLang="zh-CN" dirty="0"/>
              <a:t>(size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pointer)</a:t>
            </a:r>
          </a:p>
          <a:p>
            <a:pPr lvl="1"/>
            <a:r>
              <a:rPr lang="en-US" altLang="zh-CN" dirty="0"/>
              <a:t>Update</a:t>
            </a:r>
            <a:r>
              <a:rPr lang="zh-CN" altLang="en-US" dirty="0"/>
              <a:t> </a:t>
            </a:r>
            <a:r>
              <a:rPr lang="en-US" altLang="zh-CN" dirty="0"/>
              <a:t>block</a:t>
            </a:r>
            <a:r>
              <a:rPr lang="zh-CN" altLang="en-US" dirty="0"/>
              <a:t> </a:t>
            </a:r>
            <a:r>
              <a:rPr lang="en-US" altLang="zh-CN" dirty="0"/>
              <a:t>bitmap, update </a:t>
            </a:r>
            <a:r>
              <a:rPr lang="en-US" altLang="zh-CN" dirty="0" err="1"/>
              <a:t>inode</a:t>
            </a:r>
            <a:r>
              <a:rPr lang="zh-CN" altLang="en-US" dirty="0"/>
              <a:t> </a:t>
            </a:r>
            <a:r>
              <a:rPr lang="en-US" altLang="zh-CN" dirty="0"/>
              <a:t>(size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pointer), write new data</a:t>
            </a:r>
          </a:p>
          <a:p>
            <a:pPr lvl="1"/>
            <a:r>
              <a:rPr lang="en-US" altLang="zh-CN" dirty="0"/>
              <a:t>Update </a:t>
            </a:r>
            <a:r>
              <a:rPr lang="en-US" altLang="zh-CN" dirty="0" err="1"/>
              <a:t>inode</a:t>
            </a:r>
            <a:r>
              <a:rPr lang="zh-CN" altLang="en-US" dirty="0"/>
              <a:t> </a:t>
            </a:r>
            <a:r>
              <a:rPr lang="en-US" altLang="zh-CN" dirty="0"/>
              <a:t>(size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pointer), update</a:t>
            </a:r>
            <a:r>
              <a:rPr lang="zh-CN" altLang="en-US" dirty="0"/>
              <a:t> </a:t>
            </a:r>
            <a:r>
              <a:rPr lang="en-US" altLang="zh-CN" dirty="0"/>
              <a:t>block</a:t>
            </a:r>
            <a:r>
              <a:rPr lang="zh-CN" altLang="en-US" dirty="0"/>
              <a:t> </a:t>
            </a:r>
            <a:r>
              <a:rPr lang="en-US" altLang="zh-CN" dirty="0"/>
              <a:t>bitmap, write new data</a:t>
            </a:r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EB67103F-EF9F-5347-9B08-486C40E2829A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32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27646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74D01A-87AF-B645-AF05-65C87B474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SYNC</a:t>
            </a:r>
            <a:endParaRPr kumimoji="1" lang="zh-CN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3002DC5-A910-8548-A117-142B32A099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Block cache</a:t>
            </a:r>
          </a:p>
          <a:p>
            <a:pPr lvl="1"/>
            <a:r>
              <a:rPr kumimoji="1" lang="en" altLang="zh-CN" dirty="0"/>
              <a:t>Cache of recently used disk blocks</a:t>
            </a:r>
          </a:p>
          <a:p>
            <a:pPr lvl="1"/>
            <a:r>
              <a:rPr kumimoji="1" lang="en" altLang="zh-CN" dirty="0"/>
              <a:t>Read from disk if cache miss</a:t>
            </a:r>
          </a:p>
          <a:p>
            <a:pPr lvl="1"/>
            <a:r>
              <a:rPr kumimoji="1" lang="en" altLang="zh-CN" dirty="0"/>
              <a:t>Delay the writes for batching</a:t>
            </a:r>
          </a:p>
          <a:p>
            <a:pPr lvl="1"/>
            <a:r>
              <a:rPr kumimoji="1" lang="en" altLang="zh-CN" dirty="0"/>
              <a:t>Improve performance</a:t>
            </a:r>
          </a:p>
          <a:p>
            <a:pPr lvl="1"/>
            <a:r>
              <a:rPr kumimoji="1" lang="en" altLang="zh-CN" b="1" dirty="0">
                <a:solidFill>
                  <a:srgbClr val="BE384B"/>
                </a:solidFill>
              </a:rPr>
              <a:t>Problem</a:t>
            </a:r>
            <a:r>
              <a:rPr kumimoji="1" lang="en" altLang="zh-CN" dirty="0"/>
              <a:t>: may cause </a:t>
            </a:r>
            <a:r>
              <a:rPr kumimoji="1" lang="en" altLang="zh-CN" b="1" dirty="0">
                <a:solidFill>
                  <a:srgbClr val="BE384B"/>
                </a:solidFill>
              </a:rPr>
              <a:t>inconsistency</a:t>
            </a:r>
            <a:r>
              <a:rPr kumimoji="1" lang="en" altLang="zh-CN" dirty="0"/>
              <a:t> if fail before write</a:t>
            </a:r>
          </a:p>
          <a:p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SYNC</a:t>
            </a:r>
          </a:p>
          <a:p>
            <a:pPr lvl="1"/>
            <a:r>
              <a:rPr kumimoji="1" lang="en" altLang="zh-CN" dirty="0"/>
              <a:t>Ensure all changes to a file have been written to the storage device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1B1B998-0612-0343-A8D9-24BF9133A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29671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87D90C-54EF-274F-9D56-4DB56E7BC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Delete</a:t>
            </a:r>
            <a:r>
              <a:rPr kumimoji="1" lang="en-US" altLang="zh-CN" dirty="0"/>
              <a:t> after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OPEN</a:t>
            </a:r>
            <a:r>
              <a:rPr kumimoji="1" lang="en-US" altLang="zh-CN" dirty="0"/>
              <a:t> but before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CLOSE</a:t>
            </a:r>
            <a:endParaRPr kumimoji="1" lang="zh-CN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FB296E5-5D3E-134D-B71F-25E1EAB91E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b="0" dirty="0"/>
              <a:t>One process has </a:t>
            </a:r>
            <a:r>
              <a:rPr kumimoji="1" lang="en" altLang="zh-CN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OPEN</a:t>
            </a:r>
            <a:r>
              <a:rPr kumimoji="1" lang="en" altLang="zh-CN" b="0" dirty="0" err="1"/>
              <a:t>ed</a:t>
            </a:r>
            <a:r>
              <a:rPr kumimoji="1" lang="en" altLang="zh-CN" b="0" dirty="0"/>
              <a:t> a file</a:t>
            </a:r>
          </a:p>
          <a:p>
            <a:r>
              <a:rPr kumimoji="1" lang="en" altLang="zh-CN" b="0" dirty="0"/>
              <a:t>Another process </a:t>
            </a:r>
            <a:r>
              <a:rPr kumimoji="1" lang="en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delete</a:t>
            </a:r>
            <a:r>
              <a:rPr kumimoji="1" lang="en" altLang="zh-CN" b="0" dirty="0"/>
              <a:t> the file</a:t>
            </a:r>
          </a:p>
          <a:p>
            <a:pPr lvl="1"/>
            <a:r>
              <a:rPr kumimoji="1" lang="en-US" altLang="zh-CN" dirty="0"/>
              <a:t>B</a:t>
            </a:r>
            <a:r>
              <a:rPr kumimoji="1" lang="en" altLang="zh-CN" dirty="0"/>
              <a:t>y removing the last name pointing to the file</a:t>
            </a:r>
          </a:p>
          <a:p>
            <a:pPr lvl="1"/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" altLang="zh-CN" dirty="0"/>
              <a:t>reference counter is now 0</a:t>
            </a:r>
          </a:p>
          <a:p>
            <a:r>
              <a:rPr kumimoji="1" lang="en" altLang="zh-CN" b="0" dirty="0"/>
              <a:t>The </a:t>
            </a:r>
            <a:r>
              <a:rPr kumimoji="1" lang="en" altLang="zh-CN" b="0" dirty="0" err="1"/>
              <a:t>inode</a:t>
            </a:r>
            <a:r>
              <a:rPr kumimoji="1" lang="en" altLang="zh-CN" b="0" dirty="0"/>
              <a:t> is </a:t>
            </a:r>
            <a:r>
              <a:rPr kumimoji="1" lang="en" altLang="zh-CN" dirty="0">
                <a:solidFill>
                  <a:srgbClr val="C00000"/>
                </a:solidFill>
              </a:rPr>
              <a:t>not freed </a:t>
            </a:r>
            <a:r>
              <a:rPr kumimoji="1" lang="en" altLang="zh-CN" b="0" dirty="0"/>
              <a:t>until the first process calls </a:t>
            </a:r>
            <a:r>
              <a:rPr kumimoji="1" lang="en" altLang="zh-CN" b="0" dirty="0">
                <a:latin typeface="Courier New" panose="02070309020205020404" pitchFamily="49" charset="0"/>
                <a:cs typeface="Courier New" panose="02070309020205020404" pitchFamily="49" charset="0"/>
              </a:rPr>
              <a:t>CLOSE</a:t>
            </a:r>
          </a:p>
          <a:p>
            <a:pPr lvl="1"/>
            <a:r>
              <a:rPr kumimoji="1" lang="en" altLang="zh-CN" dirty="0"/>
              <a:t>On Windows, it may forbid to delete an opened file</a:t>
            </a:r>
          </a:p>
          <a:p>
            <a:endParaRPr kumimoji="1" lang="e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C89AB96-AE69-B945-873F-FC321A058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09334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65DD43-5768-604A-B745-3E56CEBDD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Review: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Renaming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33DA0C1-BA23-6748-B92E-6F0AEA43A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35</a:t>
            </a:fld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7C01406-68E4-0741-BA0A-28FA6FFAB85E}"/>
              </a:ext>
            </a:extLst>
          </p:cNvPr>
          <p:cNvSpPr txBox="1"/>
          <p:nvPr/>
        </p:nvSpPr>
        <p:spPr>
          <a:xfrm>
            <a:off x="457200" y="1213717"/>
            <a:ext cx="383658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1 UNLINK(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2 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3 UNLINK(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kumimoji="1" lang="zh-CN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6" name="内容占位符 2">
            <a:extLst>
              <a:ext uri="{FF2B5EF4-FFF2-40B4-BE49-F238E27FC236}">
                <a16:creationId xmlns:a16="http://schemas.microsoft.com/office/drawing/2014/main" id="{3B24ECB1-FA9C-014F-9BA2-66F2E6CC56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454110"/>
            <a:ext cx="8229600" cy="2124578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Text edit </a:t>
            </a:r>
            <a:r>
              <a:rPr kumimoji="1" lang="en-US" altLang="zh-CN" b="0" dirty="0"/>
              <a:t>usually save editing file in a </a:t>
            </a:r>
            <a:r>
              <a:rPr kumimoji="1" lang="en-US" altLang="zh-CN" dirty="0">
                <a:solidFill>
                  <a:srgbClr val="C00000"/>
                </a:solidFill>
              </a:rPr>
              <a:t>temp</a:t>
            </a:r>
            <a:r>
              <a:rPr kumimoji="1" lang="en-US" altLang="zh-CN" b="0" dirty="0"/>
              <a:t> file</a:t>
            </a:r>
          </a:p>
          <a:p>
            <a:pPr lvl="1"/>
            <a:r>
              <a:rPr kumimoji="1" lang="en-US" altLang="zh-CN" dirty="0"/>
              <a:t>Edit in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a.txt.swp</a:t>
            </a:r>
            <a:r>
              <a:rPr kumimoji="1" lang="en-US" altLang="zh-CN" dirty="0"/>
              <a:t>, then rename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a.txt.swp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/>
              <a:t>to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a.txt</a:t>
            </a:r>
            <a:endParaRPr kumimoji="1" lang="en-US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b="0" dirty="0"/>
              <a:t>What if the computer </a:t>
            </a:r>
            <a:r>
              <a:rPr kumimoji="1" lang="en-US" altLang="zh-CN" dirty="0">
                <a:solidFill>
                  <a:srgbClr val="C00000"/>
                </a:solidFill>
              </a:rPr>
              <a:t>fails between 1 &amp; 2</a:t>
            </a:r>
            <a:r>
              <a:rPr kumimoji="1" lang="en-US" altLang="zh-CN" b="0" dirty="0"/>
              <a:t>?</a:t>
            </a:r>
          </a:p>
          <a:p>
            <a:pPr lvl="1"/>
            <a:r>
              <a:rPr kumimoji="1" lang="en-US" altLang="zh-CN" dirty="0"/>
              <a:t>The file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/>
              <a:t>will be lost, which will surprise the user</a:t>
            </a:r>
          </a:p>
          <a:p>
            <a:pPr lvl="1"/>
            <a:r>
              <a:rPr kumimoji="1" lang="en-US" altLang="zh-CN" dirty="0"/>
              <a:t>Need </a:t>
            </a:r>
            <a:r>
              <a:rPr kumimoji="1" lang="en-US" altLang="zh-CN" b="1" dirty="0">
                <a:solidFill>
                  <a:srgbClr val="C00000"/>
                </a:solidFill>
              </a:rPr>
              <a:t>atomic</a:t>
            </a:r>
            <a:r>
              <a:rPr kumimoji="1" lang="en-US" altLang="zh-CN" dirty="0"/>
              <a:t> action (in later lectures)</a:t>
            </a:r>
          </a:p>
          <a:p>
            <a:endParaRPr kumimoji="1"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2FFBF19-29D1-1545-8041-86598DCB9325}"/>
              </a:ext>
            </a:extLst>
          </p:cNvPr>
          <p:cNvSpPr txBox="1"/>
          <p:nvPr/>
        </p:nvSpPr>
        <p:spPr>
          <a:xfrm>
            <a:off x="3635896" y="1305310"/>
            <a:ext cx="9361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200" dirty="0">
                <a:ea typeface="等线" panose="02010600030101010101" pitchFamily="2" charset="-122"/>
              </a:rPr>
              <a:t>❌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42134895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2A4658-191E-1046-9028-80F0A7D8F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Review: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Renaming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DAED3A9-3B5A-F544-81C4-74057A0B8A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61133"/>
            <a:ext cx="8686800" cy="3276706"/>
          </a:xfrm>
        </p:spPr>
        <p:txBody>
          <a:bodyPr/>
          <a:lstStyle/>
          <a:p>
            <a:r>
              <a:rPr kumimoji="1" lang="en-US" altLang="zh-CN" b="0" dirty="0"/>
              <a:t>Weaker specification without atomic actions</a:t>
            </a:r>
          </a:p>
          <a:p>
            <a:pPr lvl="1"/>
            <a:r>
              <a:rPr kumimoji="1" lang="en-US" altLang="zh-CN" dirty="0"/>
              <a:t>1. Changes the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# for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kumimoji="1" lang="en-US" altLang="zh-CN" dirty="0"/>
              <a:t> to the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# of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endParaRPr kumimoji="1" lang="en-US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kumimoji="1" lang="en-US" altLang="zh-CN" dirty="0"/>
              <a:t>2. Removes the directory entry for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endParaRPr kumimoji="1" lang="en-US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zh-CN" b="0" dirty="0">
                <a:ea typeface="等线" panose="02010600030101010101" pitchFamily="2" charset="-122"/>
              </a:rPr>
              <a:t>If fails between 1 &amp; 2</a:t>
            </a:r>
          </a:p>
          <a:p>
            <a:pPr lvl="1"/>
            <a:r>
              <a:rPr lang="en-US" altLang="zh-CN" sz="1600" dirty="0">
                <a:ea typeface="等线" panose="02010600030101010101" pitchFamily="2" charset="-122"/>
              </a:rPr>
              <a:t>Must increase reference count of </a:t>
            </a:r>
            <a:r>
              <a:rPr lang="en-US" altLang="zh-CN" sz="1600" dirty="0" err="1">
                <a:solidFill>
                  <a:srgbClr val="C00000"/>
                </a:solidFill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from_name</a:t>
            </a:r>
            <a:r>
              <a:rPr lang="en-US" altLang="zh-CN" sz="1600" dirty="0" err="1">
                <a:ea typeface="等线" panose="02010600030101010101" pitchFamily="2" charset="-122"/>
              </a:rPr>
              <a:t>'s</a:t>
            </a:r>
            <a:r>
              <a:rPr lang="en-US" altLang="zh-CN" sz="1600" dirty="0">
                <a:ea typeface="等线" panose="02010600030101010101" pitchFamily="2" charset="-122"/>
              </a:rPr>
              <a:t> </a:t>
            </a:r>
            <a:r>
              <a:rPr lang="en-US" altLang="zh-CN" sz="1600" dirty="0" err="1">
                <a:ea typeface="等线" panose="02010600030101010101" pitchFamily="2" charset="-122"/>
              </a:rPr>
              <a:t>inode</a:t>
            </a:r>
            <a:r>
              <a:rPr lang="en-US" altLang="zh-CN" sz="1600" dirty="0">
                <a:ea typeface="等线" panose="02010600030101010101" pitchFamily="2" charset="-122"/>
              </a:rPr>
              <a:t> on recovery</a:t>
            </a:r>
          </a:p>
          <a:p>
            <a:r>
              <a:rPr lang="en-US" altLang="zh-CN" b="0" dirty="0">
                <a:ea typeface="等线" panose="02010600030101010101" pitchFamily="2" charset="-122"/>
              </a:rPr>
              <a:t>If </a:t>
            </a:r>
            <a:r>
              <a:rPr lang="en-US" altLang="zh-CN" b="0" dirty="0" err="1">
                <a:solidFill>
                  <a:srgbClr val="C00000"/>
                </a:solidFill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to_name</a:t>
            </a:r>
            <a:r>
              <a:rPr lang="en-US" altLang="zh-CN" b="0" dirty="0">
                <a:solidFill>
                  <a:srgbClr val="C00000"/>
                </a:solidFill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 </a:t>
            </a:r>
            <a:r>
              <a:rPr lang="en-US" altLang="zh-CN" b="0" dirty="0">
                <a:ea typeface="等线" panose="02010600030101010101" pitchFamily="2" charset="-122"/>
              </a:rPr>
              <a:t>already exists</a:t>
            </a:r>
          </a:p>
          <a:p>
            <a:pPr lvl="1"/>
            <a:r>
              <a:rPr lang="en-US" altLang="zh-CN" sz="1600" dirty="0">
                <a:ea typeface="等线" panose="02010600030101010101" pitchFamily="2" charset="-122"/>
              </a:rPr>
              <a:t>The</a:t>
            </a:r>
            <a:r>
              <a:rPr lang="zh-CN" altLang="en-US" sz="1600" dirty="0">
                <a:ea typeface="等线" panose="02010600030101010101" pitchFamily="2" charset="-122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lang="en-US" altLang="zh-CN" sz="1600" dirty="0">
                <a:ea typeface="等线" panose="02010600030101010101" pitchFamily="2" charset="-122"/>
              </a:rPr>
              <a:t> file</a:t>
            </a:r>
            <a:r>
              <a:rPr lang="zh-CN" altLang="en-US" sz="1600" dirty="0"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ea typeface="等线" panose="02010600030101010101" pitchFamily="2" charset="-122"/>
              </a:rPr>
              <a:t>will always exist, even if the</a:t>
            </a:r>
            <a:r>
              <a:rPr lang="zh-CN" altLang="en-US" sz="1600" dirty="0"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ea typeface="等线" panose="02010600030101010101" pitchFamily="2" charset="-122"/>
              </a:rPr>
              <a:t>machine fails between 1 &amp; 2</a:t>
            </a:r>
          </a:p>
          <a:p>
            <a:pPr lvl="1"/>
            <a:r>
              <a:rPr lang="en-US" altLang="zh-CN" sz="1600" dirty="0">
                <a:ea typeface="等线" panose="02010600030101010101" pitchFamily="2" charset="-122"/>
              </a:rPr>
              <a:t>Need</a:t>
            </a:r>
            <a:r>
              <a:rPr lang="zh-CN" altLang="en-US" sz="1600" dirty="0"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ea typeface="等线" panose="02010600030101010101" pitchFamily="2" charset="-122"/>
              </a:rPr>
              <a:t>to</a:t>
            </a:r>
            <a:r>
              <a:rPr lang="zh-CN" altLang="en-US" sz="1600" dirty="0"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ea typeface="等线" panose="02010600030101010101" pitchFamily="2" charset="-122"/>
              </a:rPr>
              <a:t>revoke</a:t>
            </a:r>
            <a:r>
              <a:rPr lang="zh-CN" altLang="en-US" sz="1600" dirty="0"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ea typeface="等线" panose="02010600030101010101" pitchFamily="2" charset="-122"/>
              </a:rPr>
              <a:t>the</a:t>
            </a:r>
            <a:r>
              <a:rPr lang="zh-CN" altLang="en-US" sz="1600" dirty="0"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ea typeface="等线" panose="02010600030101010101" pitchFamily="2" charset="-122"/>
              </a:rPr>
              <a:t>resource</a:t>
            </a:r>
            <a:r>
              <a:rPr lang="zh-CN" altLang="en-US" sz="1600" dirty="0"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ea typeface="等线" panose="02010600030101010101" pitchFamily="2" charset="-122"/>
              </a:rPr>
              <a:t>on</a:t>
            </a:r>
            <a:r>
              <a:rPr lang="zh-CN" altLang="en-US" sz="1600" dirty="0"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ea typeface="等线" panose="02010600030101010101" pitchFamily="2" charset="-122"/>
              </a:rPr>
              <a:t>recovery</a:t>
            </a:r>
            <a:endParaRPr lang="zh-CN" altLang="zh-CN" sz="1600" dirty="0">
              <a:ea typeface="等线" panose="02010600030101010101" pitchFamily="2" charset="-122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B0E7309-24B1-1A40-9F57-AF5FB3F5C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36</a:t>
            </a:fld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5AD88C1-24DC-1449-94F2-872644BEC815}"/>
              </a:ext>
            </a:extLst>
          </p:cNvPr>
          <p:cNvSpPr txBox="1"/>
          <p:nvPr/>
        </p:nvSpPr>
        <p:spPr>
          <a:xfrm>
            <a:off x="457200" y="1213717"/>
            <a:ext cx="3836588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1 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2 UNLINK(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kumimoji="1" lang="zh-CN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6478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2AC268-FBF9-054E-B97F-56096079D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Rename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between</a:t>
            </a:r>
            <a:r>
              <a:rPr kumimoji="1" lang="zh-CN" altLang="en-US" dirty="0"/>
              <a:t> </a:t>
            </a:r>
            <a:r>
              <a:rPr kumimoji="1" lang="en-US" altLang="zh-CN" dirty="0"/>
              <a:t>different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directories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60D8AA8-9633-A240-85E3-6F4050B47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D2A4E74-54B1-5A45-B34D-CDFB98AA71A5}"/>
              </a:ext>
            </a:extLst>
          </p:cNvPr>
          <p:cNvSpPr/>
          <p:nvPr/>
        </p:nvSpPr>
        <p:spPr>
          <a:xfrm>
            <a:off x="457412" y="1273324"/>
            <a:ext cx="82296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600" b="1" dirty="0" err="1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ls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-il</a:t>
            </a:r>
            <a:r>
              <a:rPr lang="zh-CN" altLang="en-US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dir1</a:t>
            </a:r>
          </a:p>
          <a:p>
            <a:r>
              <a:rPr lang="fi-FI" altLang="zh-CN" sz="1600" dirty="0">
                <a:highlight>
                  <a:srgbClr val="FFFF00"/>
                </a:highlight>
                <a:latin typeface="Courier" charset="0"/>
                <a:ea typeface="Courier" charset="0"/>
                <a:cs typeface="Courier" charset="0"/>
              </a:rPr>
              <a:t>40978804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 -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rw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-r--r--  1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xiayubin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wheel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  6  9 26 08:50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from.txt</a:t>
            </a:r>
            <a:endParaRPr lang="fi-FI" altLang="zh-CN" sz="1600" dirty="0">
              <a:latin typeface="Courier" charset="0"/>
              <a:ea typeface="Courier" charset="0"/>
              <a:cs typeface="Courier" charset="0"/>
            </a:endParaRPr>
          </a:p>
          <a:p>
            <a:endParaRPr lang="en-US" altLang="zh-CN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600" b="1" dirty="0" err="1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ls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-il</a:t>
            </a:r>
            <a:r>
              <a:rPr lang="zh-CN" altLang="en-US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dir2</a:t>
            </a:r>
          </a:p>
          <a:p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40978827 -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rw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-r--r--  1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xiayubin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wheel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  7  9 26 08:51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to.txt</a:t>
            </a:r>
            <a:endParaRPr lang="fi-FI" altLang="zh-CN" sz="1600" dirty="0">
              <a:latin typeface="Courier" charset="0"/>
              <a:ea typeface="Courier" charset="0"/>
              <a:cs typeface="Courier" charset="0"/>
            </a:endParaRPr>
          </a:p>
          <a:p>
            <a:endParaRPr lang="en-US" altLang="zh-CN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mv dir1/</a:t>
            </a:r>
            <a:r>
              <a:rPr lang="fi-FI" altLang="zh-CN" sz="1600" b="1" dirty="0" err="1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from.txt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dir2/</a:t>
            </a:r>
            <a:r>
              <a:rPr lang="fi-FI" altLang="zh-CN" sz="1600" b="1" dirty="0" err="1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to.txt</a:t>
            </a:r>
            <a:endParaRPr lang="fi-FI" altLang="zh-CN" sz="1600" b="1" dirty="0">
              <a:solidFill>
                <a:schemeClr val="accent3"/>
              </a:solidFill>
              <a:latin typeface="Courier" charset="0"/>
              <a:ea typeface="Courier" charset="0"/>
              <a:cs typeface="Courier" charset="0"/>
            </a:endParaRPr>
          </a:p>
          <a:p>
            <a:endParaRPr lang="en-US" altLang="zh-CN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600" b="1" dirty="0" err="1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ls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dir1</a:t>
            </a:r>
          </a:p>
          <a:p>
            <a:endParaRPr lang="en-US" altLang="zh-CN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600" b="1" dirty="0" err="1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ls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-il</a:t>
            </a:r>
            <a:r>
              <a:rPr lang="zh-CN" altLang="en-US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600" b="1" dirty="0">
                <a:solidFill>
                  <a:schemeClr val="accent3"/>
                </a:solidFill>
                <a:latin typeface="Courier" charset="0"/>
                <a:ea typeface="Courier" charset="0"/>
                <a:cs typeface="Courier" charset="0"/>
              </a:rPr>
              <a:t>dir2</a:t>
            </a:r>
          </a:p>
          <a:p>
            <a:r>
              <a:rPr lang="fi-FI" altLang="zh-CN" sz="1600" dirty="0">
                <a:highlight>
                  <a:srgbClr val="FFFF00"/>
                </a:highlight>
                <a:latin typeface="Courier" charset="0"/>
                <a:ea typeface="Courier" charset="0"/>
                <a:cs typeface="Courier" charset="0"/>
              </a:rPr>
              <a:t>40978804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 -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rw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-r--r--  1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xiayubin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wheel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  6  9 26 08:50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to.txt</a:t>
            </a:r>
            <a:endParaRPr lang="fi-FI" altLang="zh-CN" sz="16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9AEFC5E-66ED-6248-94B3-BE3E674671E3}"/>
              </a:ext>
            </a:extLst>
          </p:cNvPr>
          <p:cNvSpPr txBox="1"/>
          <p:nvPr/>
        </p:nvSpPr>
        <p:spPr>
          <a:xfrm>
            <a:off x="827584" y="465170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err="1">
                <a:solidFill>
                  <a:schemeClr val="accent1"/>
                </a:solidFill>
              </a:rPr>
              <a:t>inode</a:t>
            </a:r>
            <a:r>
              <a:rPr kumimoji="1" lang="zh-CN" altLang="en-US" dirty="0">
                <a:solidFill>
                  <a:schemeClr val="accent1"/>
                </a:solidFill>
              </a:rPr>
              <a:t> </a:t>
            </a:r>
            <a:r>
              <a:rPr kumimoji="1" lang="en-US" altLang="zh-CN" dirty="0">
                <a:solidFill>
                  <a:schemeClr val="accent1"/>
                </a:solidFill>
              </a:rPr>
              <a:t>number</a:t>
            </a:r>
            <a:endParaRPr kumimoji="1" lang="zh-CN" altLang="en-US" dirty="0">
              <a:solidFill>
                <a:schemeClr val="accent1"/>
              </a:solidFill>
            </a:endParaRPr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BEDA40B8-8D3D-A241-985D-ACC9A1008603}"/>
              </a:ext>
            </a:extLst>
          </p:cNvPr>
          <p:cNvCxnSpPr>
            <a:cxnSpLocks/>
          </p:cNvCxnSpPr>
          <p:nvPr/>
        </p:nvCxnSpPr>
        <p:spPr>
          <a:xfrm>
            <a:off x="1115616" y="4320312"/>
            <a:ext cx="216024" cy="3313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34656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65DD43-5768-604A-B745-3E56CEBDD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Renaming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33DA0C1-BA23-6748-B92E-6F0AEA43A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38</a:t>
            </a:fld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7C01406-68E4-0741-BA0A-28FA6FFAB85E}"/>
              </a:ext>
            </a:extLst>
          </p:cNvPr>
          <p:cNvSpPr txBox="1"/>
          <p:nvPr/>
        </p:nvSpPr>
        <p:spPr>
          <a:xfrm>
            <a:off x="457200" y="1213717"/>
            <a:ext cx="383658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1 UNLINK(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to.txt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2 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from.txt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to.txt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3 UNLINK(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from.txt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kumimoji="1" lang="zh-CN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6" name="内容占位符 2">
            <a:extLst>
              <a:ext uri="{FF2B5EF4-FFF2-40B4-BE49-F238E27FC236}">
                <a16:creationId xmlns:a16="http://schemas.microsoft.com/office/drawing/2014/main" id="{3B24ECB1-FA9C-014F-9BA2-66F2E6CC56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454110"/>
            <a:ext cx="3836588" cy="2124578"/>
          </a:xfrm>
        </p:spPr>
        <p:txBody>
          <a:bodyPr>
            <a:normAutofit/>
          </a:bodyPr>
          <a:lstStyle/>
          <a:p>
            <a:r>
              <a:rPr kumimoji="1" lang="en-US" altLang="zh-CN" sz="1600" b="0" dirty="0"/>
              <a:t>If</a:t>
            </a:r>
            <a:r>
              <a:rPr kumimoji="1" lang="zh-CN" altLang="en-US" sz="1600" b="0" dirty="0"/>
              <a:t> </a:t>
            </a:r>
            <a:r>
              <a:rPr kumimoji="1" lang="en-US" altLang="zh-CN" sz="1600" b="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to.txt</a:t>
            </a:r>
            <a:r>
              <a:rPr kumimoji="1" lang="zh-CN" altLang="en-US" sz="1600" b="0" dirty="0"/>
              <a:t> </a:t>
            </a:r>
            <a:r>
              <a:rPr kumimoji="1" lang="en-US" altLang="zh-CN" sz="1600" b="0" dirty="0"/>
              <a:t>exists</a:t>
            </a:r>
            <a:r>
              <a:rPr kumimoji="1" lang="zh-CN" altLang="en-US" sz="1600" b="0" dirty="0"/>
              <a:t> </a:t>
            </a:r>
            <a:r>
              <a:rPr kumimoji="1" lang="en-US" altLang="zh-CN" sz="1600" b="0" dirty="0"/>
              <a:t>and </a:t>
            </a:r>
            <a:r>
              <a:rPr kumimoji="1" lang="en-US" altLang="zh-CN" sz="1600" b="0" dirty="0">
                <a:solidFill>
                  <a:srgbClr val="C00000"/>
                </a:solidFill>
              </a:rPr>
              <a:t>fails between 1 &amp; 2</a:t>
            </a:r>
            <a:endParaRPr kumimoji="1" lang="en-US" altLang="zh-CN" sz="1600" b="0" dirty="0"/>
          </a:p>
          <a:p>
            <a:pPr lvl="1"/>
            <a:r>
              <a:rPr kumimoji="1" lang="en-US" altLang="zh-CN" sz="1600" dirty="0"/>
              <a:t>The file </a:t>
            </a:r>
            <a:r>
              <a:rPr kumimoji="1" lang="en-US" altLang="zh-CN" sz="16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to.txt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/>
              <a:t>will be lost,</a:t>
            </a:r>
          </a:p>
          <a:p>
            <a:pPr lvl="1"/>
            <a:r>
              <a:rPr kumimoji="1" lang="en-US" altLang="zh-CN" sz="1600" dirty="0"/>
              <a:t>which will surprise the user</a:t>
            </a:r>
          </a:p>
        </p:txBody>
      </p:sp>
      <p:sp>
        <p:nvSpPr>
          <p:cNvPr id="15" name="内容占位符 2">
            <a:extLst>
              <a:ext uri="{FF2B5EF4-FFF2-40B4-BE49-F238E27FC236}">
                <a16:creationId xmlns:a16="http://schemas.microsoft.com/office/drawing/2014/main" id="{717BA583-2412-DC48-853A-69CFC2A6771E}"/>
              </a:ext>
            </a:extLst>
          </p:cNvPr>
          <p:cNvSpPr txBox="1">
            <a:spLocks/>
          </p:cNvSpPr>
          <p:nvPr/>
        </p:nvSpPr>
        <p:spPr>
          <a:xfrm>
            <a:off x="4623320" y="2454110"/>
            <a:ext cx="4269160" cy="30320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b="0" dirty="0">
                <a:ea typeface="等线" panose="02010600030101010101" pitchFamily="2" charset="-122"/>
              </a:rPr>
              <a:t>If </a:t>
            </a:r>
            <a:r>
              <a:rPr lang="en-US" altLang="zh-CN" sz="1600" b="0" dirty="0" err="1">
                <a:solidFill>
                  <a:srgbClr val="C00000"/>
                </a:solidFill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to.txt</a:t>
            </a:r>
            <a:r>
              <a:rPr lang="zh-CN" altLang="en-US" sz="1600" b="0" dirty="0">
                <a:ea typeface="等线" panose="02010600030101010101" pitchFamily="2" charset="-122"/>
              </a:rPr>
              <a:t> </a:t>
            </a:r>
            <a:r>
              <a:rPr lang="en-US" altLang="zh-CN" sz="1600" b="0" dirty="0">
                <a:ea typeface="等线" panose="02010600030101010101" pitchFamily="2" charset="-122"/>
              </a:rPr>
              <a:t>exists</a:t>
            </a:r>
            <a:r>
              <a:rPr lang="zh-CN" altLang="en-US" sz="1600" b="0" dirty="0">
                <a:ea typeface="等线" panose="02010600030101010101" pitchFamily="2" charset="-122"/>
              </a:rPr>
              <a:t> </a:t>
            </a:r>
            <a:r>
              <a:rPr lang="en-US" altLang="zh-CN" sz="1600" b="0" dirty="0">
                <a:ea typeface="等线" panose="02010600030101010101" pitchFamily="2" charset="-122"/>
              </a:rPr>
              <a:t>and</a:t>
            </a:r>
            <a:r>
              <a:rPr lang="zh-CN" altLang="en-US" sz="1600" b="0" dirty="0">
                <a:ea typeface="等线" panose="02010600030101010101" pitchFamily="2" charset="-122"/>
              </a:rPr>
              <a:t> </a:t>
            </a:r>
            <a:r>
              <a:rPr lang="en-US" altLang="zh-CN" sz="1600" b="0" dirty="0">
                <a:solidFill>
                  <a:schemeClr val="accent1"/>
                </a:solidFill>
                <a:ea typeface="等线" panose="02010600030101010101" pitchFamily="2" charset="-122"/>
              </a:rPr>
              <a:t>fails between 1 &amp; 2</a:t>
            </a:r>
          </a:p>
          <a:p>
            <a:pPr lvl="1"/>
            <a:r>
              <a:rPr lang="en-US" altLang="zh-CN" sz="1400" dirty="0">
                <a:ea typeface="等线" panose="02010600030101010101" pitchFamily="2" charset="-122"/>
              </a:rPr>
              <a:t>It will always exist even if the</a:t>
            </a:r>
            <a:r>
              <a:rPr lang="zh-CN" altLang="en-US" sz="1400" dirty="0">
                <a:ea typeface="等线" panose="02010600030101010101" pitchFamily="2" charset="-122"/>
              </a:rPr>
              <a:t> </a:t>
            </a:r>
            <a:r>
              <a:rPr lang="en-US" altLang="zh-CN" sz="1400" dirty="0">
                <a:ea typeface="等线" panose="02010600030101010101" pitchFamily="2" charset="-122"/>
              </a:rPr>
              <a:t>machine fails between 1 &amp; 2</a:t>
            </a:r>
          </a:p>
          <a:p>
            <a:pPr lvl="1"/>
            <a:r>
              <a:rPr lang="en-US" altLang="zh-CN" sz="1400" dirty="0">
                <a:ea typeface="等线" panose="02010600030101010101" pitchFamily="2" charset="-122"/>
              </a:rPr>
              <a:t>Must increase reference count of </a:t>
            </a:r>
            <a:r>
              <a:rPr lang="en-US" altLang="zh-CN" sz="1400" dirty="0" err="1">
                <a:solidFill>
                  <a:srgbClr val="C00000"/>
                </a:solidFill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from.txt</a:t>
            </a:r>
            <a:r>
              <a:rPr lang="en-US" altLang="zh-CN" sz="1400" dirty="0" err="1">
                <a:ea typeface="等线" panose="02010600030101010101" pitchFamily="2" charset="-122"/>
              </a:rPr>
              <a:t>'s</a:t>
            </a:r>
            <a:r>
              <a:rPr lang="en-US" altLang="zh-CN" sz="1400" dirty="0">
                <a:ea typeface="等线" panose="02010600030101010101" pitchFamily="2" charset="-122"/>
              </a:rPr>
              <a:t> </a:t>
            </a:r>
            <a:r>
              <a:rPr lang="en-US" altLang="zh-CN" sz="1400" dirty="0" err="1">
                <a:ea typeface="等线" panose="02010600030101010101" pitchFamily="2" charset="-122"/>
              </a:rPr>
              <a:t>inode</a:t>
            </a:r>
            <a:r>
              <a:rPr lang="en-US" altLang="zh-CN" sz="1400" dirty="0">
                <a:ea typeface="等线" panose="02010600030101010101" pitchFamily="2" charset="-122"/>
              </a:rPr>
              <a:t> on recovery</a:t>
            </a:r>
            <a:endParaRPr lang="zh-CN" altLang="zh-CN" sz="1400" dirty="0">
              <a:ea typeface="等线" panose="02010600030101010101" pitchFamily="2" charset="-122"/>
            </a:endParaRPr>
          </a:p>
          <a:p>
            <a:endParaRPr kumimoji="1" lang="zh-CN" altLang="en-US" sz="1600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81B1A05-E7A5-5A44-835B-E59E17414A64}"/>
              </a:ext>
            </a:extLst>
          </p:cNvPr>
          <p:cNvSpPr txBox="1"/>
          <p:nvPr/>
        </p:nvSpPr>
        <p:spPr>
          <a:xfrm>
            <a:off x="4623320" y="1213717"/>
            <a:ext cx="3836588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1 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from.txt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to.txt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2 UNLINK(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from.txt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kumimoji="1" lang="zh-CN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7013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D41EA775-87CD-014C-9D64-D5AE4C812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altLang="zh-CN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Other file</a:t>
            </a:r>
            <a:r>
              <a:rPr lang="zh-CN" altLang="en-US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 </a:t>
            </a:r>
            <a:r>
              <a:rPr lang="en-US" altLang="zh-CN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systems</a:t>
            </a:r>
            <a:r>
              <a:rPr lang="zh-CN" altLang="en-US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 </a:t>
            </a:r>
            <a:r>
              <a:rPr lang="en-US" altLang="zh-CN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(not</a:t>
            </a:r>
            <a:r>
              <a:rPr lang="zh-CN" altLang="en-US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 </a:t>
            </a:r>
            <a:r>
              <a:rPr lang="en-US" altLang="zh-CN" sz="3600" b="0" kern="0" cap="none" dirty="0" err="1">
                <a:solidFill>
                  <a:srgbClr val="C00000"/>
                </a:solidFill>
                <a:latin typeface="Arial" panose="020B0604020202020204"/>
                <a:cs typeface="+mn-cs"/>
              </a:rPr>
              <a:t>inode</a:t>
            </a:r>
            <a:r>
              <a:rPr lang="en-US" altLang="zh-CN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)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649DE6D-FE82-434B-9599-449CAFAE9F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325314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541B54-C977-BB40-8E7F-74FECB780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Other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Choices instead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of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 err="1">
                <a:ea typeface="等线" panose="02010600030101010101" pitchFamily="2" charset="-122"/>
              </a:rPr>
              <a:t>inode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D8A1785-AE0F-C242-B86E-F737E6A5B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762872" cy="2016224"/>
          </a:xfrm>
        </p:spPr>
        <p:txBody>
          <a:bodyPr>
            <a:normAutofit/>
          </a:bodyPr>
          <a:lstStyle/>
          <a:p>
            <a:r>
              <a:rPr kumimoji="1" lang="en" altLang="zh-CN" dirty="0">
                <a:solidFill>
                  <a:srgbClr val="BE384B"/>
                </a:solidFill>
              </a:rPr>
              <a:t>Method-1</a:t>
            </a:r>
            <a:r>
              <a:rPr kumimoji="1" lang="en" altLang="zh-CN" b="0" dirty="0"/>
              <a:t>: use continue blocks</a:t>
            </a:r>
          </a:p>
          <a:p>
            <a:pPr lvl="1"/>
            <a:r>
              <a:rPr kumimoji="1" lang="en" altLang="zh-CN" dirty="0"/>
              <a:t>Re-allocate if the file expands</a:t>
            </a:r>
          </a:p>
          <a:p>
            <a:pPr lvl="1"/>
            <a:r>
              <a:rPr kumimoji="1" lang="en" altLang="zh-CN" dirty="0"/>
              <a:t>E.g., data in memory</a:t>
            </a:r>
          </a:p>
          <a:p>
            <a:pPr lvl="1"/>
            <a:r>
              <a:rPr kumimoji="1" lang="en" altLang="zh-CN" dirty="0"/>
              <a:t>Why not?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1D3BC64-DA21-3940-8089-E523A608C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40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9B896FA-73FC-2246-B6ED-84C878A1FCB1}"/>
              </a:ext>
            </a:extLst>
          </p:cNvPr>
          <p:cNvSpPr/>
          <p:nvPr/>
        </p:nvSpPr>
        <p:spPr>
          <a:xfrm>
            <a:off x="4694619" y="1084894"/>
            <a:ext cx="4572000" cy="194534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20000"/>
              </a:lnSpc>
              <a:spcBef>
                <a:spcPts val="1200"/>
              </a:spcBef>
            </a:pPr>
            <a:r>
              <a:rPr kumimoji="1" lang="en" altLang="zh-CN" b="1" dirty="0">
                <a:solidFill>
                  <a:srgbClr val="BE384B"/>
                </a:solidFill>
              </a:rPr>
              <a:t>Method-2</a:t>
            </a:r>
            <a:r>
              <a:rPr kumimoji="1" lang="en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: use a linked list</a:t>
            </a:r>
          </a:p>
          <a:p>
            <a:pPr marL="360000" lvl="1" indent="-28575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kumimoji="1" lang="en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Each block links to its next block</a:t>
            </a:r>
          </a:p>
          <a:p>
            <a:pPr marL="360000" lvl="1" indent="-28575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kumimoji="1" lang="en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Use special one as EOF (End of File)</a:t>
            </a:r>
          </a:p>
          <a:p>
            <a:pPr marL="360000" lvl="1" indent="-28575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kumimoji="1" lang="en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E.g., FAT32</a:t>
            </a:r>
          </a:p>
          <a:p>
            <a:pPr marL="360000" lvl="1" indent="-28575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kumimoji="1" lang="en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Why not?</a:t>
            </a:r>
            <a:endParaRPr kumimoji="1" lang="zh-CN" altLang="en-US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51888196-857B-BA4A-AF39-EF70A39940B2}"/>
              </a:ext>
            </a:extLst>
          </p:cNvPr>
          <p:cNvSpPr txBox="1">
            <a:spLocks/>
          </p:cNvSpPr>
          <p:nvPr/>
        </p:nvSpPr>
        <p:spPr>
          <a:xfrm>
            <a:off x="457200" y="3304892"/>
            <a:ext cx="4762872" cy="2016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" altLang="zh-CN" dirty="0">
                <a:solidFill>
                  <a:srgbClr val="BE384B"/>
                </a:solidFill>
              </a:rPr>
              <a:t>How to integrate different FS?</a:t>
            </a:r>
          </a:p>
          <a:p>
            <a:pPr lvl="1"/>
            <a:r>
              <a:rPr kumimoji="1" lang="en" altLang="zh-CN" dirty="0" err="1">
                <a:solidFill>
                  <a:schemeClr val="tx1"/>
                </a:solidFill>
              </a:rPr>
              <a:t>vnode</a:t>
            </a:r>
            <a:r>
              <a:rPr kumimoji="1" lang="en" altLang="zh-CN" dirty="0">
                <a:solidFill>
                  <a:schemeClr val="tx1"/>
                </a:solidFill>
              </a:rPr>
              <a:t> (will discuss later)</a:t>
            </a:r>
          </a:p>
          <a:p>
            <a:pPr lvl="1"/>
            <a:r>
              <a:rPr kumimoji="1" lang="en" altLang="zh-CN" dirty="0">
                <a:solidFill>
                  <a:schemeClr val="tx1"/>
                </a:solidFill>
              </a:rPr>
              <a:t>Interface is similar with </a:t>
            </a:r>
            <a:r>
              <a:rPr kumimoji="1" lang="en" altLang="zh-CN" dirty="0" err="1">
                <a:solidFill>
                  <a:schemeClr val="tx1"/>
                </a:solidFill>
              </a:rPr>
              <a:t>inode</a:t>
            </a:r>
            <a:endParaRPr kumimoji="1" lang="en" altLang="zh-CN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3966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/>
          <p:cNvSpPr/>
          <p:nvPr/>
        </p:nvSpPr>
        <p:spPr>
          <a:xfrm>
            <a:off x="6279115" y="1648129"/>
            <a:ext cx="371853" cy="258878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79409" y="1911810"/>
            <a:ext cx="371853" cy="26762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200356" y="1900667"/>
            <a:ext cx="1364736" cy="308594"/>
            <a:chOff x="5374103" y="3569368"/>
            <a:chExt cx="1393004" cy="370313"/>
          </a:xfrm>
          <a:solidFill>
            <a:srgbClr val="BCFFBC"/>
          </a:solidFill>
        </p:grpSpPr>
        <p:sp>
          <p:nvSpPr>
            <p:cNvPr id="7" name="Rectangle 6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374103" y="3582736"/>
              <a:ext cx="1393004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31, Block 0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200359" y="2168288"/>
            <a:ext cx="1362103" cy="308594"/>
            <a:chOff x="5374105" y="3569368"/>
            <a:chExt cx="1390316" cy="370313"/>
          </a:xfrm>
          <a:solidFill>
            <a:srgbClr val="BCFFBC"/>
          </a:solidFill>
        </p:grpSpPr>
        <p:sp>
          <p:nvSpPr>
            <p:cNvPr id="10" name="Rectangle 9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381952" y="3582736"/>
              <a:ext cx="1378878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31, Block 1</a:t>
              </a:r>
            </a:p>
          </p:txBody>
        </p:sp>
      </p:grpSp>
      <p:sp>
        <p:nvSpPr>
          <p:cNvPr id="12" name="Rectangle 11"/>
          <p:cNvSpPr/>
          <p:nvPr/>
        </p:nvSpPr>
        <p:spPr>
          <a:xfrm>
            <a:off x="7200359" y="2435912"/>
            <a:ext cx="1362103" cy="267621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00359" y="2703533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200359" y="2971154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196840" y="3506395"/>
            <a:ext cx="1362103" cy="26762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197726" y="3774016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7197728" y="4041634"/>
            <a:ext cx="1367366" cy="308594"/>
            <a:chOff x="5374105" y="3569368"/>
            <a:chExt cx="1395688" cy="370313"/>
          </a:xfrm>
          <a:solidFill>
            <a:srgbClr val="BCFFBC"/>
          </a:solidFill>
        </p:grpSpPr>
        <p:sp>
          <p:nvSpPr>
            <p:cNvPr id="18" name="Rectangle 17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384637" y="3582736"/>
              <a:ext cx="1385156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31, Block 2</a:t>
              </a:r>
            </a:p>
          </p:txBody>
        </p:sp>
      </p:grpSp>
      <p:sp>
        <p:nvSpPr>
          <p:cNvPr id="20" name="Rectangle 19"/>
          <p:cNvSpPr/>
          <p:nvPr/>
        </p:nvSpPr>
        <p:spPr>
          <a:xfrm>
            <a:off x="7197726" y="4309258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256057" y="1046956"/>
            <a:ext cx="130992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Disk Blocks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200359" y="1365428"/>
            <a:ext cx="1362103" cy="3587572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279409" y="1366312"/>
            <a:ext cx="371853" cy="3586688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228184" y="1046956"/>
            <a:ext cx="52200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FAT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666539" y="4645223"/>
            <a:ext cx="702035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N-1: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851849" y="1307452"/>
            <a:ext cx="417303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0: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940152" y="1307452"/>
            <a:ext cx="362600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0: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724128" y="4645223"/>
            <a:ext cx="587020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N-1: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4606833" y="1406970"/>
            <a:ext cx="1742534" cy="838806"/>
            <a:chOff x="3348408" y="1975617"/>
            <a:chExt cx="2091040" cy="1006567"/>
          </a:xfrm>
        </p:grpSpPr>
        <p:sp>
          <p:nvSpPr>
            <p:cNvPr id="30" name="Rectangle 29"/>
            <p:cNvSpPr/>
            <p:nvPr/>
          </p:nvSpPr>
          <p:spPr>
            <a:xfrm>
              <a:off x="4861982" y="2563530"/>
              <a:ext cx="577466" cy="4186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67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31: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348408" y="1975617"/>
              <a:ext cx="1489254" cy="4186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67" dirty="0">
                  <a:solidFill>
                    <a:srgbClr val="3366FF"/>
                  </a:solidFill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number</a:t>
              </a:r>
            </a:p>
          </p:txBody>
        </p:sp>
        <p:cxnSp>
          <p:nvCxnSpPr>
            <p:cNvPr id="32" name="Straight Arrow Connector 31"/>
            <p:cNvCxnSpPr/>
            <p:nvPr/>
          </p:nvCxnSpPr>
          <p:spPr>
            <a:xfrm>
              <a:off x="4491789" y="2325884"/>
              <a:ext cx="420369" cy="44137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6279409" y="1967389"/>
            <a:ext cx="508993" cy="480043"/>
            <a:chOff x="5351525" y="2687055"/>
            <a:chExt cx="610791" cy="576051"/>
          </a:xfrm>
        </p:grpSpPr>
        <p:sp>
          <p:nvSpPr>
            <p:cNvPr id="34" name="Rectangle 33"/>
            <p:cNvSpPr/>
            <p:nvPr/>
          </p:nvSpPr>
          <p:spPr>
            <a:xfrm>
              <a:off x="5351525" y="2941961"/>
              <a:ext cx="446224" cy="32114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35" name="Freeform 34"/>
            <p:cNvSpPr/>
            <p:nvPr/>
          </p:nvSpPr>
          <p:spPr>
            <a:xfrm>
              <a:off x="5654842" y="2687055"/>
              <a:ext cx="307474" cy="347579"/>
            </a:xfrm>
            <a:custGeom>
              <a:avLst/>
              <a:gdLst>
                <a:gd name="connsiteX0" fmla="*/ 0 w 307474"/>
                <a:gd name="connsiteY0" fmla="*/ 0 h 347579"/>
                <a:gd name="connsiteX1" fmla="*/ 307474 w 307474"/>
                <a:gd name="connsiteY1" fmla="*/ 0 h 347579"/>
                <a:gd name="connsiteX2" fmla="*/ 307474 w 307474"/>
                <a:gd name="connsiteY2" fmla="*/ 347579 h 347579"/>
                <a:gd name="connsiteX3" fmla="*/ 173790 w 307474"/>
                <a:gd name="connsiteY3" fmla="*/ 334210 h 347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7474" h="347579">
                  <a:moveTo>
                    <a:pt x="0" y="0"/>
                  </a:moveTo>
                  <a:lnTo>
                    <a:pt x="307474" y="0"/>
                  </a:lnTo>
                  <a:lnTo>
                    <a:pt x="307474" y="347579"/>
                  </a:lnTo>
                  <a:lnTo>
                    <a:pt x="173790" y="334210"/>
                  </a:lnTo>
                </a:path>
              </a:pathLst>
            </a:cu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272603" y="2346159"/>
            <a:ext cx="560359" cy="1974239"/>
            <a:chOff x="5343358" y="3141579"/>
            <a:chExt cx="672431" cy="2369087"/>
          </a:xfrm>
        </p:grpSpPr>
        <p:sp>
          <p:nvSpPr>
            <p:cNvPr id="37" name="Rectangle 36"/>
            <p:cNvSpPr/>
            <p:nvPr/>
          </p:nvSpPr>
          <p:spPr>
            <a:xfrm>
              <a:off x="5343358" y="5189521"/>
              <a:ext cx="446224" cy="32114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38" name="Freeform 37"/>
            <p:cNvSpPr/>
            <p:nvPr/>
          </p:nvSpPr>
          <p:spPr>
            <a:xfrm>
              <a:off x="5694947" y="3141579"/>
              <a:ext cx="320842" cy="2179053"/>
            </a:xfrm>
            <a:custGeom>
              <a:avLst/>
              <a:gdLst>
                <a:gd name="connsiteX0" fmla="*/ 0 w 320842"/>
                <a:gd name="connsiteY0" fmla="*/ 0 h 2179053"/>
                <a:gd name="connsiteX1" fmla="*/ 320842 w 320842"/>
                <a:gd name="connsiteY1" fmla="*/ 0 h 2179053"/>
                <a:gd name="connsiteX2" fmla="*/ 307474 w 320842"/>
                <a:gd name="connsiteY2" fmla="*/ 2179053 h 2179053"/>
                <a:gd name="connsiteX3" fmla="*/ 133685 w 320842"/>
                <a:gd name="connsiteY3" fmla="*/ 2179053 h 2179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842" h="2179053">
                  <a:moveTo>
                    <a:pt x="0" y="0"/>
                  </a:moveTo>
                  <a:lnTo>
                    <a:pt x="320842" y="0"/>
                  </a:lnTo>
                  <a:lnTo>
                    <a:pt x="307474" y="2179053"/>
                  </a:lnTo>
                  <a:lnTo>
                    <a:pt x="133685" y="2179053"/>
                  </a:lnTo>
                </a:path>
              </a:pathLst>
            </a:cu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</p:grpSp>
      <p:sp>
        <p:nvSpPr>
          <p:cNvPr id="41" name="Can 40"/>
          <p:cNvSpPr/>
          <p:nvPr/>
        </p:nvSpPr>
        <p:spPr>
          <a:xfrm>
            <a:off x="7970872" y="4499883"/>
            <a:ext cx="705584" cy="961118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5349704" y="3262685"/>
            <a:ext cx="1301265" cy="604098"/>
            <a:chOff x="4235879" y="4214685"/>
            <a:chExt cx="1561518" cy="724917"/>
          </a:xfrm>
        </p:grpSpPr>
        <p:sp>
          <p:nvSpPr>
            <p:cNvPr id="50" name="Rectangle 49"/>
            <p:cNvSpPr/>
            <p:nvPr/>
          </p:nvSpPr>
          <p:spPr>
            <a:xfrm>
              <a:off x="5351173" y="4214685"/>
              <a:ext cx="446224" cy="321145"/>
            </a:xfrm>
            <a:prstGeom prst="rect">
              <a:avLst/>
            </a:prstGeom>
            <a:pattFill prst="pct10">
              <a:fgClr>
                <a:schemeClr val="tx1"/>
              </a:fgClr>
              <a:bgClr>
                <a:prstClr val="white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4235879" y="4520949"/>
              <a:ext cx="662105" cy="4186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67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free</a:t>
              </a:r>
            </a:p>
          </p:txBody>
        </p:sp>
        <p:cxnSp>
          <p:nvCxnSpPr>
            <p:cNvPr id="51" name="Straight Arrow Connector 50"/>
            <p:cNvCxnSpPr/>
            <p:nvPr/>
          </p:nvCxnSpPr>
          <p:spPr>
            <a:xfrm flipV="1">
              <a:off x="4809477" y="4358105"/>
              <a:ext cx="542048" cy="37431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Freeform 52"/>
          <p:cNvSpPr/>
          <p:nvPr/>
        </p:nvSpPr>
        <p:spPr>
          <a:xfrm>
            <a:off x="6512008" y="3342101"/>
            <a:ext cx="256228" cy="289649"/>
          </a:xfrm>
          <a:custGeom>
            <a:avLst/>
            <a:gdLst>
              <a:gd name="connsiteX0" fmla="*/ 0 w 307474"/>
              <a:gd name="connsiteY0" fmla="*/ 0 h 347579"/>
              <a:gd name="connsiteX1" fmla="*/ 307474 w 307474"/>
              <a:gd name="connsiteY1" fmla="*/ 0 h 347579"/>
              <a:gd name="connsiteX2" fmla="*/ 307474 w 307474"/>
              <a:gd name="connsiteY2" fmla="*/ 347579 h 347579"/>
              <a:gd name="connsiteX3" fmla="*/ 173790 w 307474"/>
              <a:gd name="connsiteY3" fmla="*/ 334210 h 347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7474" h="347579">
                <a:moveTo>
                  <a:pt x="0" y="0"/>
                </a:moveTo>
                <a:lnTo>
                  <a:pt x="307474" y="0"/>
                </a:lnTo>
                <a:lnTo>
                  <a:pt x="307474" y="347579"/>
                </a:lnTo>
                <a:lnTo>
                  <a:pt x="173790" y="33421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6279409" y="3530685"/>
            <a:ext cx="371853" cy="267621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6" name="Freeform 55"/>
          <p:cNvSpPr/>
          <p:nvPr/>
        </p:nvSpPr>
        <p:spPr>
          <a:xfrm>
            <a:off x="6543312" y="2613933"/>
            <a:ext cx="467895" cy="1080198"/>
          </a:xfrm>
          <a:custGeom>
            <a:avLst/>
            <a:gdLst>
              <a:gd name="connsiteX0" fmla="*/ 0 w 561474"/>
              <a:gd name="connsiteY0" fmla="*/ 1350210 h 1350210"/>
              <a:gd name="connsiteX1" fmla="*/ 548106 w 561474"/>
              <a:gd name="connsiteY1" fmla="*/ 1350210 h 1350210"/>
              <a:gd name="connsiteX2" fmla="*/ 561474 w 561474"/>
              <a:gd name="connsiteY2" fmla="*/ 0 h 1350210"/>
              <a:gd name="connsiteX3" fmla="*/ 133684 w 561474"/>
              <a:gd name="connsiteY3" fmla="*/ 0 h 135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1474" h="1350210">
                <a:moveTo>
                  <a:pt x="0" y="1350210"/>
                </a:moveTo>
                <a:lnTo>
                  <a:pt x="548106" y="1350210"/>
                </a:lnTo>
                <a:lnTo>
                  <a:pt x="561474" y="0"/>
                </a:lnTo>
                <a:lnTo>
                  <a:pt x="133684" y="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diamon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6280236" y="2443340"/>
            <a:ext cx="371853" cy="267621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9" name="Freeform 58"/>
          <p:cNvSpPr/>
          <p:nvPr/>
        </p:nvSpPr>
        <p:spPr>
          <a:xfrm>
            <a:off x="6569764" y="1763713"/>
            <a:ext cx="467895" cy="761099"/>
          </a:xfrm>
          <a:custGeom>
            <a:avLst/>
            <a:gdLst>
              <a:gd name="connsiteX0" fmla="*/ 0 w 561474"/>
              <a:gd name="connsiteY0" fmla="*/ 1350210 h 1350210"/>
              <a:gd name="connsiteX1" fmla="*/ 548106 w 561474"/>
              <a:gd name="connsiteY1" fmla="*/ 1350210 h 1350210"/>
              <a:gd name="connsiteX2" fmla="*/ 561474 w 561474"/>
              <a:gd name="connsiteY2" fmla="*/ 0 h 1350210"/>
              <a:gd name="connsiteX3" fmla="*/ 133684 w 561474"/>
              <a:gd name="connsiteY3" fmla="*/ 0 h 135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1474" h="1350210">
                <a:moveTo>
                  <a:pt x="0" y="1350210"/>
                </a:moveTo>
                <a:lnTo>
                  <a:pt x="548106" y="1350210"/>
                </a:lnTo>
                <a:lnTo>
                  <a:pt x="561474" y="0"/>
                </a:lnTo>
                <a:lnTo>
                  <a:pt x="133684" y="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diamon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4358455" y="4401721"/>
            <a:ext cx="1381723" cy="107199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555734" y="5169450"/>
            <a:ext cx="955711" cy="348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memory</a:t>
            </a:r>
          </a:p>
        </p:txBody>
      </p:sp>
      <p:sp>
        <p:nvSpPr>
          <p:cNvPr id="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FAT</a:t>
            </a:r>
            <a:r>
              <a:rPr kumimoji="1" lang="zh-CN" altLang="en-US" dirty="0"/>
              <a:t> </a:t>
            </a:r>
            <a:r>
              <a:rPr kumimoji="1" lang="en-US" altLang="zh-CN" dirty="0"/>
              <a:t>(File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Allocation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Table)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endParaRPr lang="en-US" dirty="0"/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3EE37CD5-DF35-6F45-9D10-75EF16B806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816" y="1129308"/>
            <a:ext cx="4508914" cy="4395192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800" b="0" dirty="0"/>
              <a:t>File is </a:t>
            </a:r>
            <a:r>
              <a:rPr lang="en-US" altLang="zh-CN" sz="1800" b="0" dirty="0"/>
              <a:t>a</a:t>
            </a:r>
            <a:r>
              <a:rPr lang="zh-CN" altLang="en-US" sz="1800" b="0" dirty="0"/>
              <a:t> </a:t>
            </a:r>
            <a:r>
              <a:rPr lang="en-US" sz="1800" b="0" dirty="0"/>
              <a:t>collection of disk blocks</a:t>
            </a:r>
            <a:endParaRPr lang="en-US" sz="900" b="0" dirty="0"/>
          </a:p>
          <a:p>
            <a:pPr>
              <a:spcAft>
                <a:spcPts val="600"/>
              </a:spcAft>
            </a:pPr>
            <a:r>
              <a:rPr lang="en-US" sz="1800" b="0" dirty="0"/>
              <a:t>FAT is </a:t>
            </a:r>
            <a:r>
              <a:rPr lang="en-US" altLang="zh-CN" sz="1800" dirty="0">
                <a:solidFill>
                  <a:srgbClr val="BE384B"/>
                </a:solidFill>
              </a:rPr>
              <a:t>a</a:t>
            </a:r>
            <a:r>
              <a:rPr lang="zh-CN" altLang="en-US" sz="1800" dirty="0">
                <a:solidFill>
                  <a:srgbClr val="BE384B"/>
                </a:solidFill>
              </a:rPr>
              <a:t> </a:t>
            </a:r>
            <a:r>
              <a:rPr lang="en-US" sz="1800" dirty="0">
                <a:solidFill>
                  <a:srgbClr val="BE384B"/>
                </a:solidFill>
              </a:rPr>
              <a:t>linked list </a:t>
            </a:r>
            <a:r>
              <a:rPr lang="en-US" sz="1800" b="0" dirty="0"/>
              <a:t>1-1 with blocks</a:t>
            </a:r>
            <a:endParaRPr lang="en-US" sz="900" b="0" dirty="0"/>
          </a:p>
          <a:p>
            <a:pPr>
              <a:spcAft>
                <a:spcPts val="600"/>
              </a:spcAft>
            </a:pPr>
            <a:r>
              <a:rPr lang="en-US" sz="1800" b="0" dirty="0"/>
              <a:t>File </a:t>
            </a:r>
            <a:r>
              <a:rPr lang="en-US" sz="1800" b="0" i="1" dirty="0"/>
              <a:t>Number</a:t>
            </a:r>
            <a:r>
              <a:rPr lang="en-US" sz="1800" b="0" dirty="0"/>
              <a:t> is index of root </a:t>
            </a:r>
            <a:br>
              <a:rPr lang="en-US" sz="1800" b="0" dirty="0"/>
            </a:br>
            <a:r>
              <a:rPr lang="en-US" sz="1800" b="0" dirty="0"/>
              <a:t>of block list for the file</a:t>
            </a:r>
            <a:endParaRPr lang="en-US" sz="900" b="0" dirty="0"/>
          </a:p>
          <a:p>
            <a:pPr>
              <a:spcAft>
                <a:spcPts val="600"/>
              </a:spcAft>
            </a:pPr>
            <a:r>
              <a:rPr lang="en-US" sz="1800" b="0" dirty="0"/>
              <a:t>File offset (o = &lt; B, x &gt; )</a:t>
            </a:r>
            <a:endParaRPr lang="en-US" sz="900" b="0" dirty="0"/>
          </a:p>
          <a:p>
            <a:pPr>
              <a:spcAft>
                <a:spcPts val="600"/>
              </a:spcAft>
            </a:pPr>
            <a:r>
              <a:rPr lang="en-US" sz="1800" b="0" dirty="0"/>
              <a:t>Follow list to get block #</a:t>
            </a:r>
            <a:endParaRPr lang="en-US" sz="900" b="0" dirty="0"/>
          </a:p>
          <a:p>
            <a:pPr>
              <a:spcAft>
                <a:spcPts val="600"/>
              </a:spcAft>
            </a:pPr>
            <a:r>
              <a:rPr lang="en-US" sz="1800" b="0" dirty="0"/>
              <a:t>Unused blocks </a:t>
            </a:r>
            <a:r>
              <a:rPr lang="en-US" sz="1800" b="0" dirty="0">
                <a:sym typeface="Wingdings"/>
              </a:rPr>
              <a:t> FAT free list</a:t>
            </a:r>
          </a:p>
        </p:txBody>
      </p:sp>
    </p:spTree>
    <p:extLst>
      <p:ext uri="{BB962C8B-B14F-4D97-AF65-F5344CB8AC3E}">
        <p14:creationId xmlns:p14="http://schemas.microsoft.com/office/powerpoint/2010/main" val="3774722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3" grpId="0" animBg="1"/>
      <p:bldP spid="55" grpId="0" animBg="1"/>
      <p:bldP spid="56" grpId="0" animBg="1"/>
      <p:bldP spid="58" grpId="0" animBg="1"/>
      <p:bldP spid="59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/>
          <p:cNvSpPr/>
          <p:nvPr/>
        </p:nvSpPr>
        <p:spPr>
          <a:xfrm>
            <a:off x="6279115" y="1648129"/>
            <a:ext cx="371853" cy="258878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6279409" y="3530685"/>
            <a:ext cx="371853" cy="267621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1816" y="1129308"/>
            <a:ext cx="4508914" cy="4395192"/>
          </a:xfrm>
        </p:spPr>
        <p:txBody>
          <a:bodyPr>
            <a:normAutofit/>
          </a:bodyPr>
          <a:lstStyle/>
          <a:p>
            <a:r>
              <a:rPr lang="en-US" altLang="zh-CN" sz="1800" b="0" dirty="0"/>
              <a:t>File is a</a:t>
            </a:r>
            <a:r>
              <a:rPr lang="zh-CN" altLang="en-US" sz="1800" b="0" dirty="0"/>
              <a:t> </a:t>
            </a:r>
            <a:r>
              <a:rPr lang="en-US" altLang="zh-CN" sz="1800" b="0" dirty="0"/>
              <a:t>collection of disk blocks</a:t>
            </a:r>
            <a:endParaRPr lang="en-US" altLang="zh-CN" sz="900" b="0" dirty="0"/>
          </a:p>
          <a:p>
            <a:r>
              <a:rPr lang="en-US" altLang="zh-CN" sz="1800" b="0" dirty="0"/>
              <a:t>FAT is </a:t>
            </a:r>
            <a:r>
              <a:rPr lang="en-US" altLang="zh-CN" sz="1800" dirty="0">
                <a:solidFill>
                  <a:srgbClr val="BE384B"/>
                </a:solidFill>
              </a:rPr>
              <a:t>a</a:t>
            </a:r>
            <a:r>
              <a:rPr lang="zh-CN" altLang="en-US" sz="1800" dirty="0">
                <a:solidFill>
                  <a:srgbClr val="BE384B"/>
                </a:solidFill>
              </a:rPr>
              <a:t> </a:t>
            </a:r>
            <a:r>
              <a:rPr lang="en-US" altLang="zh-CN" sz="1800" dirty="0">
                <a:solidFill>
                  <a:srgbClr val="BE384B"/>
                </a:solidFill>
              </a:rPr>
              <a:t>linked list </a:t>
            </a:r>
            <a:r>
              <a:rPr lang="en-US" altLang="zh-CN" sz="1800" b="0" dirty="0"/>
              <a:t>1-1 with blocks</a:t>
            </a:r>
            <a:endParaRPr lang="en-US" altLang="zh-CN" sz="900" b="0" dirty="0"/>
          </a:p>
          <a:p>
            <a:r>
              <a:rPr lang="en-US" altLang="zh-CN" sz="1800" b="0" dirty="0"/>
              <a:t>File </a:t>
            </a:r>
            <a:r>
              <a:rPr lang="en-US" altLang="zh-CN" sz="1800" b="0" i="1" dirty="0"/>
              <a:t>Number</a:t>
            </a:r>
            <a:r>
              <a:rPr lang="en-US" altLang="zh-CN" sz="1800" b="0" dirty="0"/>
              <a:t> is index of root </a:t>
            </a:r>
            <a:br>
              <a:rPr lang="en-US" altLang="zh-CN" sz="1800" b="0" dirty="0"/>
            </a:br>
            <a:r>
              <a:rPr lang="en-US" altLang="zh-CN" sz="1800" b="0" dirty="0"/>
              <a:t>of block list for the file</a:t>
            </a:r>
            <a:endParaRPr lang="en-US" altLang="zh-CN" sz="900" b="0" dirty="0"/>
          </a:p>
          <a:p>
            <a:r>
              <a:rPr lang="en-US" sz="1800" b="0" dirty="0"/>
              <a:t>File offset (o = &lt; B, x &gt; )</a:t>
            </a:r>
            <a:endParaRPr lang="en-US" sz="900" b="0" dirty="0"/>
          </a:p>
          <a:p>
            <a:r>
              <a:rPr lang="en-US" sz="1800" b="0" dirty="0"/>
              <a:t>Follow list to get block #</a:t>
            </a:r>
            <a:endParaRPr lang="en-US" sz="900" b="0" dirty="0"/>
          </a:p>
          <a:p>
            <a:r>
              <a:rPr lang="en-US" sz="1800" b="0" dirty="0"/>
              <a:t>Unused blocks </a:t>
            </a:r>
            <a:r>
              <a:rPr lang="en-US" sz="1800" b="0" dirty="0">
                <a:sym typeface="Wingdings"/>
              </a:rPr>
              <a:t> FAT free list</a:t>
            </a:r>
          </a:p>
          <a:p>
            <a:r>
              <a:rPr lang="en-US" sz="1800" b="0" dirty="0">
                <a:highlight>
                  <a:srgbClr val="FFFF00"/>
                </a:highlight>
                <a:sym typeface="Wingdings"/>
              </a:rPr>
              <a:t>Ex: </a:t>
            </a:r>
            <a:r>
              <a:rPr lang="en-US" sz="1800" b="0" dirty="0" err="1">
                <a:highlight>
                  <a:srgbClr val="FFFF00"/>
                </a:highlight>
                <a:sym typeface="Wingdings"/>
              </a:rPr>
              <a:t>file_write</a:t>
            </a:r>
            <a:r>
              <a:rPr lang="en-US" sz="1800" b="0" dirty="0">
                <a:highlight>
                  <a:srgbClr val="FFFF00"/>
                </a:highlight>
                <a:sym typeface="Wingdings"/>
              </a:rPr>
              <a:t>(31, &lt; 3, y &gt;)</a:t>
            </a:r>
          </a:p>
          <a:p>
            <a:pPr lvl="1"/>
            <a:r>
              <a:rPr lang="en-US" sz="1600" dirty="0">
                <a:highlight>
                  <a:srgbClr val="FFFF00"/>
                </a:highlight>
                <a:sym typeface="Wingdings"/>
              </a:rPr>
              <a:t>Grab blocks from free list</a:t>
            </a:r>
          </a:p>
          <a:p>
            <a:pPr lvl="1"/>
            <a:r>
              <a:rPr lang="en-US" sz="1600" dirty="0">
                <a:highlight>
                  <a:srgbClr val="FFFF00"/>
                </a:highlight>
                <a:sym typeface="Wingdings"/>
              </a:rPr>
              <a:t>Linking them into fil</a:t>
            </a:r>
            <a:r>
              <a:rPr lang="en-US" altLang="zh-CN" sz="1600" dirty="0">
                <a:highlight>
                  <a:srgbClr val="FFFF00"/>
                </a:highlight>
                <a:sym typeface="Wingdings"/>
              </a:rPr>
              <a:t>e</a:t>
            </a:r>
            <a:endParaRPr lang="en-US" sz="1800" dirty="0">
              <a:highlight>
                <a:srgbClr val="FFFF00"/>
              </a:highlight>
            </a:endParaRPr>
          </a:p>
          <a:p>
            <a:endParaRPr lang="en-US" sz="1800" dirty="0"/>
          </a:p>
        </p:txBody>
      </p:sp>
      <p:sp>
        <p:nvSpPr>
          <p:cNvPr id="5" name="Rectangle 4"/>
          <p:cNvSpPr/>
          <p:nvPr/>
        </p:nvSpPr>
        <p:spPr>
          <a:xfrm>
            <a:off x="6279409" y="1911810"/>
            <a:ext cx="371853" cy="26762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200356" y="1900667"/>
            <a:ext cx="1364736" cy="308594"/>
            <a:chOff x="5374103" y="3569368"/>
            <a:chExt cx="1393004" cy="370313"/>
          </a:xfrm>
          <a:solidFill>
            <a:srgbClr val="BCFFBC"/>
          </a:solidFill>
        </p:grpSpPr>
        <p:sp>
          <p:nvSpPr>
            <p:cNvPr id="7" name="Rectangle 6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374103" y="3582736"/>
              <a:ext cx="1393004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31, Block 0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200359" y="2168288"/>
            <a:ext cx="1362103" cy="308594"/>
            <a:chOff x="5374105" y="3569368"/>
            <a:chExt cx="1390316" cy="370313"/>
          </a:xfrm>
          <a:solidFill>
            <a:srgbClr val="BCFFBC"/>
          </a:solidFill>
        </p:grpSpPr>
        <p:sp>
          <p:nvSpPr>
            <p:cNvPr id="10" name="Rectangle 9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381952" y="3582736"/>
              <a:ext cx="1378878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31, Block 1</a:t>
              </a:r>
            </a:p>
          </p:txBody>
        </p:sp>
      </p:grpSp>
      <p:sp>
        <p:nvSpPr>
          <p:cNvPr id="12" name="Rectangle 11"/>
          <p:cNvSpPr/>
          <p:nvPr/>
        </p:nvSpPr>
        <p:spPr>
          <a:xfrm>
            <a:off x="7200359" y="2435912"/>
            <a:ext cx="1362103" cy="267621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00359" y="2703533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200359" y="2971154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196840" y="3506395"/>
            <a:ext cx="1362103" cy="26762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197726" y="3774016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7197728" y="4041634"/>
            <a:ext cx="1367366" cy="308594"/>
            <a:chOff x="5374105" y="3569368"/>
            <a:chExt cx="1395688" cy="370313"/>
          </a:xfrm>
          <a:solidFill>
            <a:srgbClr val="BCFFBC"/>
          </a:solidFill>
        </p:grpSpPr>
        <p:sp>
          <p:nvSpPr>
            <p:cNvPr id="18" name="Rectangle 17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384637" y="3582736"/>
              <a:ext cx="1385156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31, Block 2</a:t>
              </a:r>
            </a:p>
          </p:txBody>
        </p:sp>
      </p:grpSp>
      <p:sp>
        <p:nvSpPr>
          <p:cNvPr id="20" name="Rectangle 19"/>
          <p:cNvSpPr/>
          <p:nvPr/>
        </p:nvSpPr>
        <p:spPr>
          <a:xfrm>
            <a:off x="7197726" y="4309258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256057" y="1046956"/>
            <a:ext cx="130288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Disk Blocks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200359" y="1365428"/>
            <a:ext cx="1362103" cy="3587572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279409" y="1366312"/>
            <a:ext cx="371853" cy="3586688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228184" y="1046956"/>
            <a:ext cx="52200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FAT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666539" y="4645223"/>
            <a:ext cx="702035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N-1: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872353" y="1307452"/>
            <a:ext cx="396799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0: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940152" y="1307452"/>
            <a:ext cx="362600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0: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720624" y="4645223"/>
            <a:ext cx="587020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N-1: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4572000" y="1406970"/>
            <a:ext cx="1784347" cy="838806"/>
            <a:chOff x="3348408" y="1975617"/>
            <a:chExt cx="2141216" cy="1006567"/>
          </a:xfrm>
        </p:grpSpPr>
        <p:sp>
          <p:nvSpPr>
            <p:cNvPr id="30" name="Rectangle 29"/>
            <p:cNvSpPr/>
            <p:nvPr/>
          </p:nvSpPr>
          <p:spPr>
            <a:xfrm>
              <a:off x="4912158" y="2563531"/>
              <a:ext cx="577466" cy="4186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67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31: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348408" y="1975617"/>
              <a:ext cx="1489254" cy="4186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67" dirty="0">
                  <a:solidFill>
                    <a:srgbClr val="3366FF"/>
                  </a:solidFill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number</a:t>
              </a:r>
            </a:p>
          </p:txBody>
        </p:sp>
        <p:cxnSp>
          <p:nvCxnSpPr>
            <p:cNvPr id="32" name="Straight Arrow Connector 31"/>
            <p:cNvCxnSpPr/>
            <p:nvPr/>
          </p:nvCxnSpPr>
          <p:spPr>
            <a:xfrm>
              <a:off x="4491789" y="2325884"/>
              <a:ext cx="420369" cy="44137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6279409" y="1967389"/>
            <a:ext cx="508993" cy="480043"/>
            <a:chOff x="5351525" y="2687055"/>
            <a:chExt cx="610791" cy="576051"/>
          </a:xfrm>
        </p:grpSpPr>
        <p:sp>
          <p:nvSpPr>
            <p:cNvPr id="34" name="Rectangle 33"/>
            <p:cNvSpPr/>
            <p:nvPr/>
          </p:nvSpPr>
          <p:spPr>
            <a:xfrm>
              <a:off x="5351525" y="2941961"/>
              <a:ext cx="446224" cy="32114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35" name="Freeform 34"/>
            <p:cNvSpPr/>
            <p:nvPr/>
          </p:nvSpPr>
          <p:spPr>
            <a:xfrm>
              <a:off x="5654842" y="2687055"/>
              <a:ext cx="307474" cy="347579"/>
            </a:xfrm>
            <a:custGeom>
              <a:avLst/>
              <a:gdLst>
                <a:gd name="connsiteX0" fmla="*/ 0 w 307474"/>
                <a:gd name="connsiteY0" fmla="*/ 0 h 347579"/>
                <a:gd name="connsiteX1" fmla="*/ 307474 w 307474"/>
                <a:gd name="connsiteY1" fmla="*/ 0 h 347579"/>
                <a:gd name="connsiteX2" fmla="*/ 307474 w 307474"/>
                <a:gd name="connsiteY2" fmla="*/ 347579 h 347579"/>
                <a:gd name="connsiteX3" fmla="*/ 173790 w 307474"/>
                <a:gd name="connsiteY3" fmla="*/ 334210 h 347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7474" h="347579">
                  <a:moveTo>
                    <a:pt x="0" y="0"/>
                  </a:moveTo>
                  <a:lnTo>
                    <a:pt x="307474" y="0"/>
                  </a:lnTo>
                  <a:lnTo>
                    <a:pt x="307474" y="347579"/>
                  </a:lnTo>
                  <a:lnTo>
                    <a:pt x="173790" y="334210"/>
                  </a:lnTo>
                </a:path>
              </a:pathLst>
            </a:cu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272603" y="2346159"/>
            <a:ext cx="560359" cy="1974239"/>
            <a:chOff x="5343358" y="3141579"/>
            <a:chExt cx="672431" cy="2369087"/>
          </a:xfrm>
        </p:grpSpPr>
        <p:sp>
          <p:nvSpPr>
            <p:cNvPr id="37" name="Rectangle 36"/>
            <p:cNvSpPr/>
            <p:nvPr/>
          </p:nvSpPr>
          <p:spPr>
            <a:xfrm>
              <a:off x="5343358" y="5189521"/>
              <a:ext cx="446224" cy="32114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38" name="Freeform 37"/>
            <p:cNvSpPr/>
            <p:nvPr/>
          </p:nvSpPr>
          <p:spPr>
            <a:xfrm>
              <a:off x="5694947" y="3141579"/>
              <a:ext cx="320842" cy="2179053"/>
            </a:xfrm>
            <a:custGeom>
              <a:avLst/>
              <a:gdLst>
                <a:gd name="connsiteX0" fmla="*/ 0 w 320842"/>
                <a:gd name="connsiteY0" fmla="*/ 0 h 2179053"/>
                <a:gd name="connsiteX1" fmla="*/ 320842 w 320842"/>
                <a:gd name="connsiteY1" fmla="*/ 0 h 2179053"/>
                <a:gd name="connsiteX2" fmla="*/ 307474 w 320842"/>
                <a:gd name="connsiteY2" fmla="*/ 2179053 h 2179053"/>
                <a:gd name="connsiteX3" fmla="*/ 133685 w 320842"/>
                <a:gd name="connsiteY3" fmla="*/ 2179053 h 2179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842" h="2179053">
                  <a:moveTo>
                    <a:pt x="0" y="0"/>
                  </a:moveTo>
                  <a:lnTo>
                    <a:pt x="320842" y="0"/>
                  </a:lnTo>
                  <a:lnTo>
                    <a:pt x="307474" y="2179053"/>
                  </a:lnTo>
                  <a:lnTo>
                    <a:pt x="133685" y="2179053"/>
                  </a:lnTo>
                </a:path>
              </a:pathLst>
            </a:cu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</p:grpSp>
      <p:sp>
        <p:nvSpPr>
          <p:cNvPr id="41" name="Can 40"/>
          <p:cNvSpPr/>
          <p:nvPr/>
        </p:nvSpPr>
        <p:spPr>
          <a:xfrm>
            <a:off x="7970872" y="4499883"/>
            <a:ext cx="705584" cy="961118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279115" y="3262685"/>
            <a:ext cx="371853" cy="267621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349704" y="3517904"/>
            <a:ext cx="551754" cy="348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free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 flipV="1">
            <a:off x="5827702" y="3382201"/>
            <a:ext cx="451707" cy="31193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Freeform 52"/>
          <p:cNvSpPr/>
          <p:nvPr/>
        </p:nvSpPr>
        <p:spPr>
          <a:xfrm>
            <a:off x="6512008" y="3342101"/>
            <a:ext cx="256228" cy="289649"/>
          </a:xfrm>
          <a:custGeom>
            <a:avLst/>
            <a:gdLst>
              <a:gd name="connsiteX0" fmla="*/ 0 w 307474"/>
              <a:gd name="connsiteY0" fmla="*/ 0 h 347579"/>
              <a:gd name="connsiteX1" fmla="*/ 307474 w 307474"/>
              <a:gd name="connsiteY1" fmla="*/ 0 h 347579"/>
              <a:gd name="connsiteX2" fmla="*/ 307474 w 307474"/>
              <a:gd name="connsiteY2" fmla="*/ 347579 h 347579"/>
              <a:gd name="connsiteX3" fmla="*/ 173790 w 307474"/>
              <a:gd name="connsiteY3" fmla="*/ 334210 h 347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7474" h="347579">
                <a:moveTo>
                  <a:pt x="0" y="0"/>
                </a:moveTo>
                <a:lnTo>
                  <a:pt x="307474" y="0"/>
                </a:lnTo>
                <a:lnTo>
                  <a:pt x="307474" y="347579"/>
                </a:lnTo>
                <a:lnTo>
                  <a:pt x="173790" y="33421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6280236" y="2443340"/>
            <a:ext cx="371853" cy="267621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9" name="Freeform 58"/>
          <p:cNvSpPr/>
          <p:nvPr/>
        </p:nvSpPr>
        <p:spPr>
          <a:xfrm>
            <a:off x="6569764" y="1763713"/>
            <a:ext cx="467895" cy="761099"/>
          </a:xfrm>
          <a:custGeom>
            <a:avLst/>
            <a:gdLst>
              <a:gd name="connsiteX0" fmla="*/ 0 w 561474"/>
              <a:gd name="connsiteY0" fmla="*/ 1350210 h 1350210"/>
              <a:gd name="connsiteX1" fmla="*/ 548106 w 561474"/>
              <a:gd name="connsiteY1" fmla="*/ 1350210 h 1350210"/>
              <a:gd name="connsiteX2" fmla="*/ 561474 w 561474"/>
              <a:gd name="connsiteY2" fmla="*/ 0 h 1350210"/>
              <a:gd name="connsiteX3" fmla="*/ 133684 w 561474"/>
              <a:gd name="connsiteY3" fmla="*/ 0 h 135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1474" h="1350210">
                <a:moveTo>
                  <a:pt x="0" y="1350210"/>
                </a:moveTo>
                <a:lnTo>
                  <a:pt x="548106" y="1350210"/>
                </a:lnTo>
                <a:lnTo>
                  <a:pt x="561474" y="0"/>
                </a:lnTo>
                <a:lnTo>
                  <a:pt x="133684" y="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diamon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4358455" y="4401721"/>
            <a:ext cx="1381723" cy="107199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555734" y="5169450"/>
            <a:ext cx="955711" cy="348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memory</a:t>
            </a:r>
          </a:p>
        </p:txBody>
      </p:sp>
      <p:sp>
        <p:nvSpPr>
          <p:cNvPr id="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FAT Properties</a:t>
            </a:r>
          </a:p>
        </p:txBody>
      </p:sp>
      <p:cxnSp>
        <p:nvCxnSpPr>
          <p:cNvPr id="54" name="Straight Arrow Connector 53"/>
          <p:cNvCxnSpPr>
            <a:endCxn id="55" idx="1"/>
          </p:cNvCxnSpPr>
          <p:nvPr/>
        </p:nvCxnSpPr>
        <p:spPr>
          <a:xfrm flipV="1">
            <a:off x="5827702" y="3664495"/>
            <a:ext cx="451707" cy="296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Freeform 56"/>
          <p:cNvSpPr/>
          <p:nvPr/>
        </p:nvSpPr>
        <p:spPr>
          <a:xfrm flipV="1">
            <a:off x="6580956" y="3454471"/>
            <a:ext cx="323027" cy="800028"/>
          </a:xfrm>
          <a:custGeom>
            <a:avLst/>
            <a:gdLst>
              <a:gd name="connsiteX0" fmla="*/ 0 w 320842"/>
              <a:gd name="connsiteY0" fmla="*/ 0 h 2179053"/>
              <a:gd name="connsiteX1" fmla="*/ 320842 w 320842"/>
              <a:gd name="connsiteY1" fmla="*/ 0 h 2179053"/>
              <a:gd name="connsiteX2" fmla="*/ 307474 w 320842"/>
              <a:gd name="connsiteY2" fmla="*/ 2179053 h 2179053"/>
              <a:gd name="connsiteX3" fmla="*/ 133685 w 320842"/>
              <a:gd name="connsiteY3" fmla="*/ 2179053 h 2179053"/>
              <a:gd name="connsiteX0" fmla="*/ 0 w 334958"/>
              <a:gd name="connsiteY0" fmla="*/ 0 h 2179053"/>
              <a:gd name="connsiteX1" fmla="*/ 320842 w 334958"/>
              <a:gd name="connsiteY1" fmla="*/ 0 h 2179053"/>
              <a:gd name="connsiteX2" fmla="*/ 334958 w 334958"/>
              <a:gd name="connsiteY2" fmla="*/ 2179053 h 2179053"/>
              <a:gd name="connsiteX3" fmla="*/ 133685 w 334958"/>
              <a:gd name="connsiteY3" fmla="*/ 2179053 h 2179053"/>
              <a:gd name="connsiteX0" fmla="*/ 0 w 334958"/>
              <a:gd name="connsiteY0" fmla="*/ 0 h 2197251"/>
              <a:gd name="connsiteX1" fmla="*/ 320842 w 334958"/>
              <a:gd name="connsiteY1" fmla="*/ 0 h 2197251"/>
              <a:gd name="connsiteX2" fmla="*/ 334958 w 334958"/>
              <a:gd name="connsiteY2" fmla="*/ 2179053 h 2197251"/>
              <a:gd name="connsiteX3" fmla="*/ 85590 w 334958"/>
              <a:gd name="connsiteY3" fmla="*/ 2197251 h 2197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958" h="2197251">
                <a:moveTo>
                  <a:pt x="0" y="0"/>
                </a:moveTo>
                <a:lnTo>
                  <a:pt x="320842" y="0"/>
                </a:lnTo>
                <a:cubicBezTo>
                  <a:pt x="325547" y="726351"/>
                  <a:pt x="330253" y="1452702"/>
                  <a:pt x="334958" y="2179053"/>
                </a:cubicBezTo>
                <a:lnTo>
                  <a:pt x="85590" y="2197251"/>
                </a:lnTo>
              </a:path>
            </a:pathLst>
          </a:custGeom>
          <a:ln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6272603" y="3256110"/>
            <a:ext cx="371853" cy="267621"/>
          </a:xfrm>
          <a:prstGeom prst="rect">
            <a:avLst/>
          </a:prstGeom>
          <a:solidFill>
            <a:srgbClr val="72FF7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grpSp>
        <p:nvGrpSpPr>
          <p:cNvPr id="66" name="Group 65"/>
          <p:cNvGrpSpPr/>
          <p:nvPr/>
        </p:nvGrpSpPr>
        <p:grpSpPr>
          <a:xfrm>
            <a:off x="7197726" y="3238772"/>
            <a:ext cx="1367366" cy="308594"/>
            <a:chOff x="5374105" y="3569368"/>
            <a:chExt cx="1395688" cy="370313"/>
          </a:xfrm>
          <a:solidFill>
            <a:srgbClr val="BCFFBC"/>
          </a:solidFill>
        </p:grpSpPr>
        <p:sp>
          <p:nvSpPr>
            <p:cNvPr id="67" name="Rectangle 66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5384637" y="3582736"/>
              <a:ext cx="1385156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31, Block 3</a:t>
              </a:r>
            </a:p>
          </p:txBody>
        </p:sp>
      </p:grpSp>
      <p:sp>
        <p:nvSpPr>
          <p:cNvPr id="56" name="Freeform 55"/>
          <p:cNvSpPr/>
          <p:nvPr/>
        </p:nvSpPr>
        <p:spPr>
          <a:xfrm>
            <a:off x="6543312" y="2613933"/>
            <a:ext cx="467895" cy="1080198"/>
          </a:xfrm>
          <a:custGeom>
            <a:avLst/>
            <a:gdLst>
              <a:gd name="connsiteX0" fmla="*/ 0 w 561474"/>
              <a:gd name="connsiteY0" fmla="*/ 1350210 h 1350210"/>
              <a:gd name="connsiteX1" fmla="*/ 548106 w 561474"/>
              <a:gd name="connsiteY1" fmla="*/ 1350210 h 1350210"/>
              <a:gd name="connsiteX2" fmla="*/ 561474 w 561474"/>
              <a:gd name="connsiteY2" fmla="*/ 0 h 1350210"/>
              <a:gd name="connsiteX3" fmla="*/ 133684 w 561474"/>
              <a:gd name="connsiteY3" fmla="*/ 0 h 135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1474" h="1350210">
                <a:moveTo>
                  <a:pt x="0" y="1350210"/>
                </a:moveTo>
                <a:lnTo>
                  <a:pt x="548106" y="1350210"/>
                </a:lnTo>
                <a:lnTo>
                  <a:pt x="561474" y="0"/>
                </a:lnTo>
                <a:lnTo>
                  <a:pt x="133684" y="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diamon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7268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7" grpId="0" animBg="1"/>
      <p:bldP spid="6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E557B3-6C29-D145-8E7C-A187479BA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FAT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B18C468-859C-A143-B336-573B7CF8FE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File allocation table (FAT)</a:t>
            </a:r>
          </a:p>
          <a:p>
            <a:pPr lvl="1"/>
            <a:r>
              <a:rPr kumimoji="1" lang="en" altLang="zh-CN" dirty="0"/>
              <a:t>Organize files as linked lists</a:t>
            </a:r>
          </a:p>
          <a:p>
            <a:r>
              <a:rPr kumimoji="1" lang="en" altLang="zh-CN" dirty="0"/>
              <a:t>No </a:t>
            </a:r>
            <a:r>
              <a:rPr kumimoji="1" lang="en" altLang="zh-CN" dirty="0" err="1"/>
              <a:t>inode</a:t>
            </a:r>
            <a:endParaRPr kumimoji="1" lang="en" altLang="zh-CN" dirty="0"/>
          </a:p>
          <a:p>
            <a:pPr lvl="1"/>
            <a:r>
              <a:rPr kumimoji="1" lang="en" altLang="zh-CN" dirty="0"/>
              <a:t>File metadata: name &amp; size</a:t>
            </a:r>
          </a:p>
          <a:p>
            <a:pPr lvl="1"/>
            <a:r>
              <a:rPr kumimoji="1" lang="en" altLang="zh-CN" dirty="0"/>
              <a:t>Metadata are saved in </a:t>
            </a:r>
            <a:r>
              <a:rPr kumimoji="1" lang="en" altLang="zh-CN" dirty="0" err="1"/>
              <a:t>dirs</a:t>
            </a:r>
            <a:endParaRPr kumimoji="1" lang="e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BD87848-F9B6-2B45-9727-C7B7338E3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43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F52D1DC-7670-6043-B006-335C865E9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0032" y="1333501"/>
            <a:ext cx="4104814" cy="3684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6332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4C1C43-CEAC-4C4B-9EA0-1433A4595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What about the Directory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FAT?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5C9FBAA-0CE4-4D45-856E-FF740F2BA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713484"/>
            <a:ext cx="8229600" cy="2772650"/>
          </a:xfrm>
        </p:spPr>
        <p:txBody>
          <a:bodyPr>
            <a:normAutofit/>
          </a:bodyPr>
          <a:lstStyle/>
          <a:p>
            <a:r>
              <a:rPr kumimoji="1" lang="en" altLang="zh-CN" dirty="0">
                <a:solidFill>
                  <a:srgbClr val="BE384B"/>
                </a:solidFill>
              </a:rPr>
              <a:t>Directory</a:t>
            </a:r>
            <a:r>
              <a:rPr kumimoji="1" lang="en" altLang="zh-CN" dirty="0"/>
              <a:t>: </a:t>
            </a:r>
            <a:r>
              <a:rPr kumimoji="1" lang="en" altLang="zh-CN" b="0" dirty="0"/>
              <a:t>essentially a file containing</a:t>
            </a:r>
            <a:r>
              <a:rPr kumimoji="1" lang="zh-CN" altLang="en-US" b="0" dirty="0"/>
              <a:t> </a:t>
            </a:r>
            <a:r>
              <a:rPr kumimoji="1" lang="en" altLang="zh-CN" b="0" dirty="0">
                <a:solidFill>
                  <a:srgbClr val="BE384B"/>
                </a:solidFill>
              </a:rPr>
              <a:t>&lt;</a:t>
            </a:r>
            <a:r>
              <a:rPr kumimoji="1" lang="en" altLang="zh-CN" b="0" dirty="0" err="1">
                <a:solidFill>
                  <a:srgbClr val="BE384B"/>
                </a:solidFill>
              </a:rPr>
              <a:t>file_name</a:t>
            </a:r>
            <a:r>
              <a:rPr kumimoji="1" lang="en" altLang="zh-CN" b="0" dirty="0">
                <a:solidFill>
                  <a:srgbClr val="BE384B"/>
                </a:solidFill>
              </a:rPr>
              <a:t>: </a:t>
            </a:r>
            <a:r>
              <a:rPr kumimoji="1" lang="en" altLang="zh-CN" b="0" dirty="0" err="1">
                <a:solidFill>
                  <a:srgbClr val="BE384B"/>
                </a:solidFill>
              </a:rPr>
              <a:t>file_number</a:t>
            </a:r>
            <a:r>
              <a:rPr kumimoji="1" lang="en" altLang="zh-CN" b="0" dirty="0">
                <a:solidFill>
                  <a:srgbClr val="BE384B"/>
                </a:solidFill>
              </a:rPr>
              <a:t>&gt; mappings</a:t>
            </a:r>
          </a:p>
          <a:p>
            <a:pPr lvl="1"/>
            <a:r>
              <a:rPr kumimoji="1" lang="en" altLang="zh-CN" dirty="0"/>
              <a:t>Free space for new entries</a:t>
            </a:r>
          </a:p>
          <a:p>
            <a:pPr lvl="1"/>
            <a:r>
              <a:rPr kumimoji="1" lang="en" altLang="zh-CN" dirty="0"/>
              <a:t>File attributes (metadata) are kept in directory</a:t>
            </a:r>
          </a:p>
          <a:p>
            <a:pPr lvl="1"/>
            <a:r>
              <a:rPr kumimoji="1" lang="en" altLang="zh-CN" dirty="0"/>
              <a:t>Each directory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en" altLang="zh-CN" dirty="0"/>
              <a:t> a linked list of entries</a:t>
            </a:r>
          </a:p>
          <a:p>
            <a:r>
              <a:rPr kumimoji="1" lang="en" altLang="zh-CN" dirty="0">
                <a:solidFill>
                  <a:srgbClr val="BE384B"/>
                </a:solidFill>
              </a:rPr>
              <a:t>Q</a:t>
            </a:r>
            <a:r>
              <a:rPr kumimoji="1" lang="en-US" altLang="zh-CN" dirty="0" err="1">
                <a:solidFill>
                  <a:srgbClr val="BE384B"/>
                </a:solidFill>
              </a:rPr>
              <a:t>uestion</a:t>
            </a:r>
            <a:r>
              <a:rPr kumimoji="1" lang="en" altLang="zh-CN" dirty="0">
                <a:solidFill>
                  <a:srgbClr val="BE384B"/>
                </a:solidFill>
              </a:rPr>
              <a:t>: </a:t>
            </a:r>
            <a:r>
              <a:rPr kumimoji="1" lang="en" altLang="zh-CN" b="0" dirty="0"/>
              <a:t>Where to find root directory ( "/" )?</a:t>
            </a:r>
          </a:p>
          <a:p>
            <a:pPr lvl="1"/>
            <a:r>
              <a:rPr kumimoji="1" lang="en" altLang="zh-CN" dirty="0"/>
              <a:t>Root </a:t>
            </a:r>
            <a:r>
              <a:rPr kumimoji="1" lang="en" altLang="zh-CN" dirty="0" err="1"/>
              <a:t>dir</a:t>
            </a:r>
            <a:r>
              <a:rPr kumimoji="1" lang="en" altLang="zh-CN" dirty="0"/>
              <a:t> at sector 0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0D84A4D-DC4F-0A43-B9EA-34D4AD389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44</a:t>
            </a:fld>
            <a:endParaRPr lang="zh-CN" altLang="en-US"/>
          </a:p>
        </p:txBody>
      </p:sp>
      <p:pic>
        <p:nvPicPr>
          <p:cNvPr id="5" name="Picture 6" descr="Screen Shot 2014-10-21 at 1.03.13 PM.png">
            <a:extLst>
              <a:ext uri="{FF2B5EF4-FFF2-40B4-BE49-F238E27FC236}">
                <a16:creationId xmlns:a16="http://schemas.microsoft.com/office/drawing/2014/main" id="{32649594-CF6C-F04E-A2A9-363BEB1972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718" y="913284"/>
            <a:ext cx="7037917" cy="160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0294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CCED881-A59A-A545-9E0B-B6FDD70C4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1" dirty="0"/>
              <a:t>Question</a:t>
            </a:r>
            <a:r>
              <a:rPr kumimoji="1" lang="en-US" altLang="zh-CN" dirty="0"/>
              <a:t>: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vs. FAT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2BBC4F5-61AB-3742-AA86-ACCD875986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b="0" dirty="0"/>
              <a:t>What are the differences between </a:t>
            </a:r>
            <a:r>
              <a:rPr kumimoji="1" lang="en" altLang="zh-CN" b="0" dirty="0" err="1"/>
              <a:t>inode</a:t>
            </a:r>
            <a:r>
              <a:rPr kumimoji="1" lang="en" altLang="zh-CN" b="0" dirty="0"/>
              <a:t> and FAT?</a:t>
            </a:r>
          </a:p>
          <a:p>
            <a:r>
              <a:rPr kumimoji="1" lang="en" altLang="zh-CN" b="0" dirty="0"/>
              <a:t>Support hard link? Soft link?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8031DA8-C204-0846-8A36-B406FC7D7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881212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>
          <a:solidFill>
            <a:schemeClr val="tx1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38935</TotalTime>
  <Words>3150</Words>
  <Application>Microsoft Macintosh PowerPoint</Application>
  <PresentationFormat>全屏显示(16:10)</PresentationFormat>
  <Paragraphs>604</Paragraphs>
  <Slides>45</Slides>
  <Notes>20</Notes>
  <HiddenSlides>1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45</vt:i4>
      </vt:variant>
    </vt:vector>
  </HeadingPairs>
  <TitlesOfParts>
    <vt:vector size="55" baseType="lpstr">
      <vt:lpstr>DengXian</vt:lpstr>
      <vt:lpstr>DengXian</vt:lpstr>
      <vt:lpstr>Arial</vt:lpstr>
      <vt:lpstr>Calibri</vt:lpstr>
      <vt:lpstr>Consolas</vt:lpstr>
      <vt:lpstr>Courier</vt:lpstr>
      <vt:lpstr>Courier New</vt:lpstr>
      <vt:lpstr>Times New Roman</vt:lpstr>
      <vt:lpstr>Wingdings</vt:lpstr>
      <vt:lpstr>1_Office 主题​​</vt:lpstr>
      <vt:lpstr>File System API</vt:lpstr>
      <vt:lpstr>Review: Large-scale websites on distributed systems </vt:lpstr>
      <vt:lpstr>Review: Large-scale websites on distributed systems </vt:lpstr>
      <vt:lpstr>Review: The Naming Layers of the UNIX FS (version 6)</vt:lpstr>
      <vt:lpstr>Review: inode for Larger Files</vt:lpstr>
      <vt:lpstr>Review: L4: File Name Layer</vt:lpstr>
      <vt:lpstr>An Example: Find Blocks of "/programs/pong.c"</vt:lpstr>
      <vt:lpstr>L7: Symbolic  Link Layer</vt:lpstr>
      <vt:lpstr>Directly Dump a Symbolic Link</vt:lpstr>
      <vt:lpstr>Two Types of Links (Synonyms)</vt:lpstr>
      <vt:lpstr>Sidebar: Notice the Context Change</vt:lpstr>
      <vt:lpstr>Sidebar: Notice the Context Change</vt:lpstr>
      <vt:lpstr>Summary of File System's 7 Layers</vt:lpstr>
      <vt:lpstr>Implementing the file system API</vt:lpstr>
      <vt:lpstr>Implementing the File System API</vt:lpstr>
      <vt:lpstr>Sidebar: open() vs. fopen()</vt:lpstr>
      <vt:lpstr>File Meta-data -- inode</vt:lpstr>
      <vt:lpstr>OPEN a File</vt:lpstr>
      <vt:lpstr>File Descriptor</vt:lpstr>
      <vt:lpstr>Why File Descriptor?</vt:lpstr>
      <vt:lpstr>File Cursor</vt:lpstr>
      <vt:lpstr>fd_table &amp; file_table</vt:lpstr>
      <vt:lpstr>File Cursor Sharing</vt:lpstr>
      <vt:lpstr>OPEN Implementation</vt:lpstr>
      <vt:lpstr>READ Implementation</vt:lpstr>
      <vt:lpstr>Disk Layout of a Simple File System</vt:lpstr>
      <vt:lpstr>At the Head of a Disk Partition</vt:lpstr>
      <vt:lpstr>Questions</vt:lpstr>
      <vt:lpstr>File Open &amp; Read Timeline</vt:lpstr>
      <vt:lpstr>File Creation Timeline</vt:lpstr>
      <vt:lpstr>WRITE, APPEND &amp; CLOSE</vt:lpstr>
      <vt:lpstr>Questions</vt:lpstr>
      <vt:lpstr>SYNC</vt:lpstr>
      <vt:lpstr>Delete after OPEN but before CLOSE</vt:lpstr>
      <vt:lpstr>Review: Renaming</vt:lpstr>
      <vt:lpstr>Review: Renaming</vt:lpstr>
      <vt:lpstr>Rename between different directories</vt:lpstr>
      <vt:lpstr>Renaming</vt:lpstr>
      <vt:lpstr>Other file systems (not inode)</vt:lpstr>
      <vt:lpstr>Other Choices instead of inode</vt:lpstr>
      <vt:lpstr>FAT (File Allocation Table) File System</vt:lpstr>
      <vt:lpstr>FAT Properties</vt:lpstr>
      <vt:lpstr>FAT File System</vt:lpstr>
      <vt:lpstr>What about the Directory in FAT?</vt:lpstr>
      <vt:lpstr>Question: inode vs. FAT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Xia Yubin</cp:lastModifiedBy>
  <cp:revision>1576</cp:revision>
  <cp:lastPrinted>2020-03-02T13:38:09Z</cp:lastPrinted>
  <dcterms:created xsi:type="dcterms:W3CDTF">2017-11-24T09:35:45Z</dcterms:created>
  <dcterms:modified xsi:type="dcterms:W3CDTF">2026-09-22T07:55:48Z</dcterms:modified>
</cp:coreProperties>
</file>