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6"/>
  </p:notesMasterIdLst>
  <p:sldIdLst>
    <p:sldId id="339" r:id="rId2"/>
    <p:sldId id="340" r:id="rId3"/>
    <p:sldId id="344" r:id="rId4"/>
    <p:sldId id="349" r:id="rId5"/>
    <p:sldId id="350" r:id="rId6"/>
    <p:sldId id="351" r:id="rId7"/>
    <p:sldId id="353" r:id="rId8"/>
    <p:sldId id="352" r:id="rId9"/>
    <p:sldId id="357" r:id="rId10"/>
    <p:sldId id="354" r:id="rId11"/>
    <p:sldId id="356" r:id="rId12"/>
    <p:sldId id="359" r:id="rId13"/>
    <p:sldId id="358" r:id="rId14"/>
    <p:sldId id="361" r:id="rId15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296" autoAdjust="0"/>
    <p:restoredTop sz="94660"/>
  </p:normalViewPr>
  <p:slideViewPr>
    <p:cSldViewPr>
      <p:cViewPr varScale="1">
        <p:scale>
          <a:sx n="64" d="100"/>
          <a:sy n="64" d="100"/>
        </p:scale>
        <p:origin x="-15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D01E3EB1-CF73-4D8F-9AB0-EAB210580BE1}" type="datetimeFigureOut">
              <a:rPr lang="zh-CN" altLang="en-US"/>
              <a:pPr>
                <a:defRPr/>
              </a:pPr>
              <a:t>2013-03-13</a:t>
            </a:fld>
            <a:endParaRPr lang="zh-CN" alt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CN" noProof="0" smtClean="0"/>
              <a:t>Click to edit Master text styles</a:t>
            </a:r>
          </a:p>
          <a:p>
            <a:pPr lvl="1"/>
            <a:r>
              <a:rPr lang="en-US" altLang="zh-CN" noProof="0" smtClean="0"/>
              <a:t>Second level</a:t>
            </a:r>
          </a:p>
          <a:p>
            <a:pPr lvl="2"/>
            <a:r>
              <a:rPr lang="en-US" altLang="zh-CN" noProof="0" smtClean="0"/>
              <a:t>Third level</a:t>
            </a:r>
          </a:p>
          <a:p>
            <a:pPr lvl="3"/>
            <a:r>
              <a:rPr lang="en-US" altLang="zh-CN" noProof="0" smtClean="0"/>
              <a:t>Fourth level</a:t>
            </a:r>
          </a:p>
          <a:p>
            <a:pPr lvl="4"/>
            <a:r>
              <a:rPr lang="en-US" altLang="zh-CN" noProof="0" smtClean="0"/>
              <a:t>Fifth level</a:t>
            </a:r>
            <a:endParaRPr lang="zh-CN" alt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6F826042-6578-4F07-B4DA-8661985D58F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0311301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88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7987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88752ED-B309-4730-89A4-F4EC6CAA67D8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089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8192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E0534F5-B0F8-4B05-BD5F-8A18BB945954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8294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D30F8D8-07B4-465A-9C3C-D892406EF925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C715E1-5F40-4282-8B06-7DB4F4601F4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44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0547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52E573D-C993-4E39-911F-25803C0C79D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C715E1-5F40-4282-8B06-7DB4F4601F4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44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0547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52E573D-C993-4E39-911F-25803C0C79D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C715E1-5F40-4282-8B06-7DB4F4601F4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C715E1-5F40-4282-8B06-7DB4F4601F4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44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0547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52E573D-C993-4E39-911F-25803C0C79D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245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2F30B44-D5F8-4732-AF64-F64EF4839BE8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245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2F30B44-D5F8-4732-AF64-F64EF4839BE8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245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2F30B44-D5F8-4732-AF64-F64EF4839BE8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745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4950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DECA93D-FB64-4B23-8F87-90F6F4D5F40D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14</a:t>
            </a:fld>
            <a:endParaRPr lang="zh-CN" alt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365125" cy="6854825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309563" y="681038"/>
            <a:ext cx="46037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268288" y="681038"/>
            <a:ext cx="28575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249238" y="681038"/>
            <a:ext cx="9525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222250" y="681038"/>
            <a:ext cx="7938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255588" y="5046663"/>
            <a:ext cx="73025" cy="1692275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255588" y="4797425"/>
            <a:ext cx="73025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255588" y="4637088"/>
            <a:ext cx="73025" cy="138112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255588" y="4541838"/>
            <a:ext cx="73025" cy="7461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 altLang="zh-CN" smtClean="0"/>
              <a:t>Click to edit Master subtitle style</a:t>
            </a:r>
            <a:endParaRPr lang="en-US"/>
          </a:p>
        </p:txBody>
      </p:sp>
      <p:sp>
        <p:nvSpPr>
          <p:cNvPr id="15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CF2FDF74-4152-4AA0-8A7A-B3503D2CF567}" type="datetimeFigureOut">
              <a:rPr lang="en-US"/>
              <a:pPr>
                <a:defRPr/>
              </a:pPr>
              <a:t>3/13/2013</a:t>
            </a:fld>
            <a:endParaRPr lang="en-US"/>
          </a:p>
        </p:txBody>
      </p:sp>
      <p:sp>
        <p:nvSpPr>
          <p:cNvPr id="16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7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8D4EEA5-12B9-43F5-9A87-804A3E85DE6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1F5ACE-E405-47E6-B9F8-1827B3D47748}" type="datetimeFigureOut">
              <a:rPr lang="en-US"/>
              <a:pPr>
                <a:defRPr/>
              </a:pPr>
              <a:t>3/13/2013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F06FEA-CA59-42BC-A7EA-542B6026C71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/>
          </p:cNvSpPr>
          <p:nvPr/>
        </p:nvSpPr>
        <p:spPr bwMode="auto">
          <a:xfrm>
            <a:off x="4829175" y="1073150"/>
            <a:ext cx="4321175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</a:endParaRPr>
          </a:p>
        </p:txBody>
      </p:sp>
      <p:sp>
        <p:nvSpPr>
          <p:cNvPr id="5" name="Freeform 4"/>
          <p:cNvSpPr>
            <a:spLocks/>
          </p:cNvSpPr>
          <p:nvPr/>
        </p:nvSpPr>
        <p:spPr bwMode="auto">
          <a:xfrm>
            <a:off x="374650" y="0"/>
            <a:ext cx="5513388" cy="6615113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</a:endParaRPr>
          </a:p>
        </p:txBody>
      </p:sp>
      <p:sp>
        <p:nvSpPr>
          <p:cNvPr id="6" name="Freeform 5"/>
          <p:cNvSpPr>
            <a:spLocks/>
          </p:cNvSpPr>
          <p:nvPr/>
        </p:nvSpPr>
        <p:spPr bwMode="auto">
          <a:xfrm rot="5236414">
            <a:off x="4461669" y="1483519"/>
            <a:ext cx="4114800" cy="1189038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</a:endParaRPr>
          </a:p>
        </p:txBody>
      </p:sp>
      <p:sp>
        <p:nvSpPr>
          <p:cNvPr id="7" name="Freeform 6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</a:endParaRPr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</a:endParaRPr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</a:endParaRPr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</a:endParaRPr>
          </a:p>
        </p:txBody>
      </p:sp>
      <p:sp>
        <p:nvSpPr>
          <p:cNvPr id="13" name="Freeform 12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</a:endParaRPr>
          </a:p>
        </p:txBody>
      </p:sp>
      <p:sp>
        <p:nvSpPr>
          <p:cNvPr id="14" name="Freeform 13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</a:endParaRPr>
          </a:p>
        </p:txBody>
      </p:sp>
      <p:sp>
        <p:nvSpPr>
          <p:cNvPr id="15" name="Freeform 14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</a:endParaRPr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366713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</a:endParaRPr>
          </a:p>
        </p:txBody>
      </p:sp>
      <p:sp>
        <p:nvSpPr>
          <p:cNvPr id="17" name="Freeform 16"/>
          <p:cNvSpPr>
            <a:spLocks/>
          </p:cNvSpPr>
          <p:nvPr/>
        </p:nvSpPr>
        <p:spPr bwMode="auto">
          <a:xfrm>
            <a:off x="366713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</a:endParaRPr>
          </a:p>
        </p:txBody>
      </p:sp>
      <p:sp>
        <p:nvSpPr>
          <p:cNvPr id="18" name="Freeform 17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363538" y="401638"/>
            <a:ext cx="8504237" cy="887412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0" name="Rectangle 19"/>
          <p:cNvSpPr/>
          <p:nvPr/>
        </p:nvSpPr>
        <p:spPr>
          <a:xfrm flipH="1">
            <a:off x="371475" y="681038"/>
            <a:ext cx="26988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 flipH="1">
            <a:off x="411163" y="681038"/>
            <a:ext cx="26987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2" name="Rectangle 21"/>
          <p:cNvSpPr/>
          <p:nvPr/>
        </p:nvSpPr>
        <p:spPr>
          <a:xfrm flipH="1">
            <a:off x="447675" y="681038"/>
            <a:ext cx="9525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3" name="Rectangle 22"/>
          <p:cNvSpPr/>
          <p:nvPr/>
        </p:nvSpPr>
        <p:spPr>
          <a:xfrm flipH="1">
            <a:off x="476250" y="681038"/>
            <a:ext cx="9525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4" name="Rectangle 23"/>
          <p:cNvSpPr/>
          <p:nvPr/>
        </p:nvSpPr>
        <p:spPr>
          <a:xfrm>
            <a:off x="500063" y="681038"/>
            <a:ext cx="36512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bIns="0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2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46C17513-780C-4867-9D3C-DC5C3E0482BC}" type="datetimeFigureOut">
              <a:rPr lang="en-US"/>
              <a:pPr>
                <a:defRPr/>
              </a:pPr>
              <a:t>3/13/2013</a:t>
            </a:fld>
            <a:endParaRPr lang="en-US"/>
          </a:p>
        </p:txBody>
      </p:sp>
      <p:sp>
        <p:nvSpPr>
          <p:cNvPr id="2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2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9104D84D-B146-4E93-B290-976C56BE949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DE2CE5C1-87D6-4614-9197-52484AB27E1E}" type="datetimeFigureOut">
              <a:rPr lang="en-US"/>
              <a:pPr>
                <a:defRPr/>
              </a:pPr>
              <a:t>3/13/2013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12BC6DF1-DCAE-47A0-B81E-1E4AD4F8B15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01638"/>
            <a:ext cx="8867775" cy="887412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7313" y="681038"/>
            <a:ext cx="46037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7625" y="681038"/>
            <a:ext cx="26988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28575" y="681038"/>
            <a:ext cx="952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0" y="681038"/>
            <a:ext cx="952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 flipH="1">
            <a:off x="149225" y="681038"/>
            <a:ext cx="2857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 flipH="1">
            <a:off x="188913" y="681038"/>
            <a:ext cx="2857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 flipH="1">
            <a:off x="227013" y="681038"/>
            <a:ext cx="952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5" name="Rectangle 14"/>
          <p:cNvSpPr/>
          <p:nvPr/>
        </p:nvSpPr>
        <p:spPr>
          <a:xfrm flipH="1">
            <a:off x="255588" y="681038"/>
            <a:ext cx="7937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279400" y="681038"/>
            <a:ext cx="36513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/>
          <a:lstStyle>
            <a:lvl1pPr>
              <a:defRPr sz="4000"/>
            </a:lvl1pPr>
            <a:extLst/>
          </a:lstStyle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1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8D5250D8-7EC1-4F0C-A568-957C6CD0963A}" type="datetimeFigureOut">
              <a:rPr lang="en-US"/>
              <a:pPr>
                <a:defRPr/>
              </a:pPr>
              <a:t>3/13/2013</a:t>
            </a:fld>
            <a:endParaRPr lang="en-US"/>
          </a:p>
        </p:txBody>
      </p:sp>
      <p:sp>
        <p:nvSpPr>
          <p:cNvPr id="1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4E78B4AB-27AE-47EA-B742-3CB2DD32179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4D6CFB-B188-4FB7-AFBF-6186E975DD4B}" type="datetimeFigureOut">
              <a:rPr lang="en-US"/>
              <a:pPr>
                <a:defRPr/>
              </a:pPr>
              <a:t>3/13/2013</a:t>
            </a:fld>
            <a:endParaRPr lang="en-US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6E080E-C7FA-45EF-87EC-32C882EA849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9563BA3-C074-402B-B15E-2C6DCAFB3CDA}" type="datetimeFigureOut">
              <a:rPr lang="en-US"/>
              <a:pPr>
                <a:defRPr/>
              </a:pPr>
              <a:t>3/13/2013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096DC3B4-3255-4AAC-941A-5BAB1B58B48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8616DC-76DC-4871-AB96-CF32B0864D16}" type="datetimeFigureOut">
              <a:rPr lang="en-US"/>
              <a:pPr>
                <a:defRPr/>
              </a:pPr>
              <a:t>3/13/2013</a:t>
            </a:fld>
            <a:endParaRPr lang="en-US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14F6AD-A3C9-4F0F-A7B5-6D522AF29F1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68300" y="0"/>
            <a:ext cx="8777288" cy="1878013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363538" y="1884363"/>
            <a:ext cx="8782050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19"/>
          <p:cNvGrpSpPr>
            <a:grpSpLocks/>
          </p:cNvGrpSpPr>
          <p:nvPr/>
        </p:nvGrpSpPr>
        <p:grpSpPr bwMode="auto">
          <a:xfrm rot="5400000">
            <a:off x="8515351" y="1219200"/>
            <a:ext cx="131762" cy="128587"/>
            <a:chOff x="6668087" y="1297746"/>
            <a:chExt cx="161840" cy="156602"/>
          </a:xfrm>
        </p:grpSpPr>
        <p:cxnSp>
          <p:nvCxnSpPr>
            <p:cNvPr id="8" name="Straight Connector 7"/>
            <p:cNvCxnSpPr/>
            <p:nvPr/>
          </p:nvCxnSpPr>
          <p:spPr>
            <a:xfrm rot="16200000">
              <a:off x="6663593" y="1300308"/>
              <a:ext cx="88935" cy="7994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rot="16200000" flipV="1">
              <a:off x="6685198" y="1391515"/>
              <a:ext cx="125668" cy="0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rot="5400000" flipH="1">
              <a:off x="6744513" y="1299332"/>
              <a:ext cx="88935" cy="8189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Group 25"/>
          <p:cNvGrpSpPr>
            <a:grpSpLocks/>
          </p:cNvGrpSpPr>
          <p:nvPr/>
        </p:nvGrpSpPr>
        <p:grpSpPr bwMode="auto">
          <a:xfrm rot="5400000">
            <a:off x="8667751" y="1371600"/>
            <a:ext cx="131762" cy="128587"/>
            <a:chOff x="6668087" y="1297746"/>
            <a:chExt cx="161840" cy="156602"/>
          </a:xfrm>
        </p:grpSpPr>
        <p:cxnSp>
          <p:nvCxnSpPr>
            <p:cNvPr id="12" name="Straight Connector 11"/>
            <p:cNvCxnSpPr/>
            <p:nvPr/>
          </p:nvCxnSpPr>
          <p:spPr>
            <a:xfrm rot="16200000">
              <a:off x="6663593" y="1300308"/>
              <a:ext cx="88935" cy="7994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16200000" flipV="1">
              <a:off x="6685198" y="1391515"/>
              <a:ext cx="125668" cy="0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5400000" flipH="1">
              <a:off x="6744513" y="1299332"/>
              <a:ext cx="88935" cy="8189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Group 29"/>
          <p:cNvGrpSpPr>
            <a:grpSpLocks/>
          </p:cNvGrpSpPr>
          <p:nvPr/>
        </p:nvGrpSpPr>
        <p:grpSpPr bwMode="auto">
          <a:xfrm rot="5400000">
            <a:off x="8320087" y="1474788"/>
            <a:ext cx="131763" cy="128588"/>
            <a:chOff x="6668087" y="1297746"/>
            <a:chExt cx="161840" cy="156602"/>
          </a:xfrm>
        </p:grpSpPr>
        <p:cxnSp>
          <p:nvCxnSpPr>
            <p:cNvPr id="16" name="Straight Connector 15"/>
            <p:cNvCxnSpPr/>
            <p:nvPr/>
          </p:nvCxnSpPr>
          <p:spPr>
            <a:xfrm rot="16200000">
              <a:off x="6663592" y="1300307"/>
              <a:ext cx="88934" cy="7994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6200000" flipV="1">
              <a:off x="6685198" y="1391513"/>
              <a:ext cx="125668" cy="0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5400000" flipH="1">
              <a:off x="6744512" y="1299332"/>
              <a:ext cx="88934" cy="8189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en-US" altLang="zh-CN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19" name="Date Placeholder 4"/>
          <p:cNvSpPr>
            <a:spLocks noGrp="1"/>
          </p:cNvSpPr>
          <p:nvPr>
            <p:ph type="dt" sz="half" idx="10"/>
          </p:nvPr>
        </p:nvSpPr>
        <p:spPr>
          <a:xfrm>
            <a:off x="6477000" y="55563"/>
            <a:ext cx="2133600" cy="365125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C1D0B6C8-F3B0-442D-9F08-B7399CBB32E7}" type="datetimeFigureOut">
              <a:rPr lang="en-US"/>
              <a:pPr>
                <a:defRPr/>
              </a:pPr>
              <a:t>3/13/2013</a:t>
            </a:fld>
            <a:endParaRPr lang="en-US"/>
          </a:p>
        </p:txBody>
      </p:sp>
      <p:sp>
        <p:nvSpPr>
          <p:cNvPr id="20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55563"/>
            <a:ext cx="5562600" cy="365125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2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55563"/>
            <a:ext cx="457200" cy="365125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FE719A64-9EC3-4C09-B3A6-08FE6603432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8F97DE-5CA6-464F-8B6A-0FC07EF99A64}" type="datetimeFigureOut">
              <a:rPr lang="en-US"/>
              <a:pPr>
                <a:defRPr/>
              </a:pPr>
              <a:t>3/13/2013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DC5793-D196-42DE-A5C0-72842BD32E6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FFE988-AFDC-45F9-ADE0-91EBA9C8B6B2}" type="datetimeFigureOut">
              <a:rPr lang="en-US"/>
              <a:pPr>
                <a:defRPr/>
              </a:pPr>
              <a:t>3/13/2013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58AA45-4C50-4DF6-A75B-53A6B69308F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365125" cy="6854825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255588" y="5046663"/>
            <a:ext cx="73025" cy="1692275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255588" y="4797425"/>
            <a:ext cx="73025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255588" y="4637088"/>
            <a:ext cx="73025" cy="138112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55588" y="4541838"/>
            <a:ext cx="73025" cy="7461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309563" y="681038"/>
            <a:ext cx="46037" cy="365125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268288" y="681038"/>
            <a:ext cx="28575" cy="365125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249238" y="681038"/>
            <a:ext cx="9525" cy="365125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222250" y="681038"/>
            <a:ext cx="7938" cy="365125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512763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1036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914400" y="1784350"/>
            <a:ext cx="77724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100" smtClean="0">
                <a:solidFill>
                  <a:schemeClr val="tx2"/>
                </a:solidFill>
                <a:latin typeface="+mn-lt"/>
                <a:ea typeface="+mn-ea"/>
              </a:defRPr>
            </a:lvl1pPr>
            <a:extLst/>
          </a:lstStyle>
          <a:p>
            <a:pPr>
              <a:defRPr/>
            </a:pPr>
            <a:fld id="{7D65EDB8-0917-4481-A541-577E03670099}" type="datetimeFigureOut">
              <a:rPr lang="en-US"/>
              <a:pPr>
                <a:defRPr/>
              </a:pPr>
              <a:t>3/13/2013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100">
                <a:solidFill>
                  <a:schemeClr val="tx2"/>
                </a:solidFill>
                <a:latin typeface="+mn-lt"/>
                <a:ea typeface="+mn-ea"/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2"/>
                </a:solidFill>
                <a:latin typeface="+mn-lt"/>
                <a:ea typeface="+mn-ea"/>
              </a:defRPr>
            </a:lvl1pPr>
            <a:extLst/>
          </a:lstStyle>
          <a:p>
            <a:pPr>
              <a:defRPr/>
            </a:pPr>
            <a:fld id="{E8D4426C-E2BD-43FB-A7C7-16D2F44F18C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3" r:id="rId1"/>
    <p:sldLayoutId id="2147483678" r:id="rId2"/>
    <p:sldLayoutId id="2147483684" r:id="rId3"/>
    <p:sldLayoutId id="2147483685" r:id="rId4"/>
    <p:sldLayoutId id="2147483686" r:id="rId5"/>
    <p:sldLayoutId id="2147483679" r:id="rId6"/>
    <p:sldLayoutId id="2147483687" r:id="rId7"/>
    <p:sldLayoutId id="2147483680" r:id="rId8"/>
    <p:sldLayoutId id="2147483688" r:id="rId9"/>
    <p:sldLayoutId id="2147483681" r:id="rId10"/>
    <p:sldLayoutId id="2147483682" r:id="rId11"/>
  </p:sldLayoutIdLst>
  <p:transition/>
  <p:timing>
    <p:tnLst>
      <p:par>
        <p:cTn id="1" dur="indefinite" restart="never" nodeType="tmRoot"/>
      </p:par>
    </p:tnLst>
  </p:timing>
  <p:txStyles>
    <p:titleStyle>
      <a:lvl1pPr algn="l" rtl="0" fontAlgn="base">
        <a:spcBef>
          <a:spcPct val="0"/>
        </a:spcBef>
        <a:spcAft>
          <a:spcPct val="0"/>
        </a:spcAft>
        <a:defRPr sz="4000" kern="1200" spc="-100">
          <a:solidFill>
            <a:srgbClr val="CCFFFF"/>
          </a:solidFill>
          <a:latin typeface="+mj-lt"/>
          <a:ea typeface="+mj-ea"/>
          <a:cs typeface="华文楷体"/>
        </a:defRPr>
      </a:lvl1pPr>
      <a:lvl2pPr algn="l" rtl="0" fontAlgn="base">
        <a:spcBef>
          <a:spcPct val="0"/>
        </a:spcBef>
        <a:spcAft>
          <a:spcPct val="0"/>
        </a:spcAft>
        <a:defRPr sz="4000">
          <a:solidFill>
            <a:srgbClr val="CCFFFF"/>
          </a:solidFill>
          <a:latin typeface="Calibri" pitchFamily="34" charset="0"/>
          <a:ea typeface="华文楷体"/>
          <a:cs typeface="华文楷体"/>
        </a:defRPr>
      </a:lvl2pPr>
      <a:lvl3pPr algn="l" rtl="0" fontAlgn="base">
        <a:spcBef>
          <a:spcPct val="0"/>
        </a:spcBef>
        <a:spcAft>
          <a:spcPct val="0"/>
        </a:spcAft>
        <a:defRPr sz="4000">
          <a:solidFill>
            <a:srgbClr val="CCFFFF"/>
          </a:solidFill>
          <a:latin typeface="Calibri" pitchFamily="34" charset="0"/>
          <a:ea typeface="华文楷体"/>
          <a:cs typeface="华文楷体"/>
        </a:defRPr>
      </a:lvl3pPr>
      <a:lvl4pPr algn="l" rtl="0" fontAlgn="base">
        <a:spcBef>
          <a:spcPct val="0"/>
        </a:spcBef>
        <a:spcAft>
          <a:spcPct val="0"/>
        </a:spcAft>
        <a:defRPr sz="4000">
          <a:solidFill>
            <a:srgbClr val="CCFFFF"/>
          </a:solidFill>
          <a:latin typeface="Calibri" pitchFamily="34" charset="0"/>
          <a:ea typeface="华文楷体"/>
          <a:cs typeface="华文楷体"/>
        </a:defRPr>
      </a:lvl4pPr>
      <a:lvl5pPr algn="l" rtl="0" fontAlgn="base">
        <a:spcBef>
          <a:spcPct val="0"/>
        </a:spcBef>
        <a:spcAft>
          <a:spcPct val="0"/>
        </a:spcAft>
        <a:defRPr sz="4000">
          <a:solidFill>
            <a:srgbClr val="CCFFFF"/>
          </a:solidFill>
          <a:latin typeface="Calibri" pitchFamily="34" charset="0"/>
          <a:ea typeface="华文楷体"/>
          <a:cs typeface="华文楷体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rgbClr val="CCFFFF"/>
          </a:solidFill>
          <a:latin typeface="Calibri" pitchFamily="34" charset="0"/>
          <a:ea typeface="华文楷体"/>
          <a:cs typeface="华文楷体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rgbClr val="CCFFFF"/>
          </a:solidFill>
          <a:latin typeface="Calibri" pitchFamily="34" charset="0"/>
          <a:ea typeface="华文楷体"/>
          <a:cs typeface="华文楷体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rgbClr val="CCFFFF"/>
          </a:solidFill>
          <a:latin typeface="Calibri" pitchFamily="34" charset="0"/>
          <a:ea typeface="华文楷体"/>
          <a:cs typeface="华文楷体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rgbClr val="CCFFFF"/>
          </a:solidFill>
          <a:latin typeface="Calibri" pitchFamily="34" charset="0"/>
          <a:ea typeface="华文楷体"/>
          <a:cs typeface="华文楷体"/>
        </a:defRPr>
      </a:lvl9pPr>
      <a:extLst/>
    </p:titleStyle>
    <p:bodyStyle>
      <a:lvl1pPr marL="411163" indent="-342900" algn="l" rtl="0" fontAlgn="base">
        <a:spcBef>
          <a:spcPts val="700"/>
        </a:spcBef>
        <a:spcAft>
          <a:spcPct val="0"/>
        </a:spcAft>
        <a:buClr>
          <a:schemeClr val="tx2"/>
        </a:buClr>
        <a:buSzPct val="95000"/>
        <a:buFont typeface="Wingdings" pitchFamily="2" charset="2"/>
        <a:buChar char=""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575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Char char="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5363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Font typeface="Wingdings 2" pitchFamily="18" charset="2"/>
        <a:buChar char="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0475" indent="-228600" algn="l" rtl="0" fontAlgn="base">
        <a:spcBef>
          <a:spcPct val="20000"/>
        </a:spcBef>
        <a:spcAft>
          <a:spcPct val="0"/>
        </a:spcAft>
        <a:buClr>
          <a:srgbClr val="0BD0D9"/>
        </a:buClr>
        <a:buFont typeface="Wingdings 3" pitchFamily="18" charset="2"/>
        <a:buChar char="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138" indent="-209550" algn="l" rtl="0" fontAlgn="base">
        <a:spcBef>
          <a:spcPct val="20000"/>
        </a:spcBef>
        <a:spcAft>
          <a:spcPct val="0"/>
        </a:spcAft>
        <a:buClr>
          <a:srgbClr val="0BD0D9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rongchen@sjtu.edu.cn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911096"/>
            <a:ext cx="7772400" cy="1975104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altLang="zh-CN" sz="7200" cap="none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T</a:t>
            </a:r>
            <a:r>
              <a:rPr lang="en-US" altLang="zh-CN" sz="5600" cap="none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UTORIAL </a:t>
            </a:r>
            <a:r>
              <a:rPr lang="en-US" altLang="zh-CN" sz="7200" cap="none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L</a:t>
            </a:r>
            <a:r>
              <a:rPr lang="en-US" altLang="zh-CN" sz="5600" cap="none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ESSON</a:t>
            </a:r>
            <a:br>
              <a:rPr lang="en-US" altLang="zh-CN" sz="5600" cap="none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</a:br>
            <a:r>
              <a:rPr lang="en-US" altLang="zh-CN" sz="7200" cap="none" dirty="0" smtClean="0">
                <a:solidFill>
                  <a:srgbClr val="FF3F8D"/>
                </a:solidFill>
                <a:latin typeface="Tempus Sans ITC" pitchFamily="82" charset="0"/>
                <a:ea typeface="Verdana" pitchFamily="34" charset="0"/>
                <a:cs typeface="Verdana" pitchFamily="34" charset="0"/>
              </a:rPr>
              <a:t>Debugging</a:t>
            </a:r>
            <a:endParaRPr lang="zh-CN" altLang="en-US" sz="6000" cap="none" dirty="0">
              <a:solidFill>
                <a:srgbClr val="FF3F8D"/>
              </a:solidFill>
              <a:latin typeface="Tempus Sans ITC" pitchFamily="82" charset="0"/>
              <a:cs typeface="Verdana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4419600"/>
            <a:ext cx="7772400" cy="2209800"/>
          </a:xfrm>
        </p:spPr>
        <p:txBody>
          <a:bodyPr anchor="t">
            <a:normAutofit/>
          </a:bodyPr>
          <a:lstStyle/>
          <a:p>
            <a:pPr algn="r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altLang="zh-CN" dirty="0" smtClean="0"/>
              <a:t>Institute of Parallel and Distributed Systems (iPads)</a:t>
            </a:r>
          </a:p>
          <a:p>
            <a:pPr algn="r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altLang="zh-CN" dirty="0" smtClean="0"/>
              <a:t>Shanghai Jiao Tong University</a:t>
            </a:r>
          </a:p>
          <a:p>
            <a:pPr algn="r" eaLnBrk="1" fontAlgn="auto" hangingPunct="1">
              <a:spcAft>
                <a:spcPts val="0"/>
              </a:spcAft>
              <a:buFont typeface="Wingdings"/>
              <a:buNone/>
              <a:defRPr/>
            </a:pPr>
            <a:endParaRPr lang="en-US" altLang="zh-CN" dirty="0" smtClean="0"/>
          </a:p>
          <a:p>
            <a:pPr algn="r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altLang="zh-CN" dirty="0" smtClean="0"/>
              <a:t>Rong Chen</a:t>
            </a:r>
          </a:p>
          <a:p>
            <a:pPr algn="r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altLang="zh-CN" dirty="0" smtClean="0">
                <a:hlinkClick r:id="rId3"/>
              </a:rPr>
              <a:t>rongchen</a:t>
            </a:r>
            <a:r>
              <a:rPr lang="en-US" altLang="zh-CN" dirty="0" smtClean="0">
                <a:latin typeface="+mj-lt"/>
                <a:hlinkClick r:id="rId3"/>
              </a:rPr>
              <a:t>@</a:t>
            </a:r>
            <a:r>
              <a:rPr lang="en-US" altLang="zh-CN" dirty="0" smtClean="0">
                <a:hlinkClick r:id="rId3"/>
              </a:rPr>
              <a:t>sjtu.edu.cn</a:t>
            </a:r>
            <a:endParaRPr lang="en-US" altLang="zh-CN" dirty="0" smtClean="0"/>
          </a:p>
        </p:txBody>
      </p:sp>
    </p:spTree>
    <p:extLst>
      <p:ext uri="{BB962C8B-B14F-4D97-AF65-F5344CB8AC3E}">
        <p14:creationId xmlns:p14="http://schemas.microsoft.com/office/powerpoint/2010/main" val="211318469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2763"/>
            <a:ext cx="8229600" cy="9144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OUTLINE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10244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AC50241-9EDC-4206-B910-25D004FBA4D0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en-US" altLang="zh-CN" smtClean="0"/>
          </a:p>
        </p:txBody>
      </p:sp>
      <p:sp>
        <p:nvSpPr>
          <p:cNvPr id="10245" name="Content Placeholder 5"/>
          <p:cNvSpPr>
            <a:spLocks noGrp="1"/>
          </p:cNvSpPr>
          <p:nvPr>
            <p:ph sz="half" idx="1"/>
          </p:nvPr>
        </p:nvSpPr>
        <p:spPr>
          <a:xfrm>
            <a:off x="1219200" y="1400175"/>
            <a:ext cx="4038600" cy="4238625"/>
          </a:xfrm>
        </p:spPr>
        <p:txBody>
          <a:bodyPr/>
          <a:lstStyle/>
          <a:p>
            <a:pPr>
              <a:lnSpc>
                <a:spcPts val="4500"/>
              </a:lnSpc>
              <a:buSzPct val="50000"/>
              <a:buNone/>
            </a:pPr>
            <a:r>
              <a:rPr lang="en-US" altLang="zh-CN" sz="3200" dirty="0" smtClean="0"/>
              <a:t>Pre-requisite</a:t>
            </a:r>
          </a:p>
          <a:p>
            <a:pPr>
              <a:lnSpc>
                <a:spcPts val="4500"/>
              </a:lnSpc>
              <a:buSzPct val="50000"/>
              <a:buNone/>
            </a:pPr>
            <a:r>
              <a:rPr lang="en-US" altLang="zh-CN" sz="3200" smtClean="0"/>
              <a:t>Debugging</a:t>
            </a:r>
            <a:endParaRPr lang="en-US" altLang="zh-CN" sz="3200" dirty="0" smtClean="0"/>
          </a:p>
        </p:txBody>
      </p:sp>
    </p:spTree>
    <p:extLst>
      <p:ext uri="{BB962C8B-B14F-4D97-AF65-F5344CB8AC3E}">
        <p14:creationId xmlns:p14="http://schemas.microsoft.com/office/powerpoint/2010/main" val="98175876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1219200" y="1400175"/>
            <a:ext cx="4038600" cy="4238625"/>
          </a:xfrm>
        </p:spPr>
        <p:txBody>
          <a:bodyPr>
            <a:normAutofit/>
          </a:bodyPr>
          <a:lstStyle/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None/>
              <a:defRPr/>
            </a:pPr>
            <a:r>
              <a:rPr lang="en-US" altLang="zh-CN" sz="3200" dirty="0" smtClean="0"/>
              <a:t>Pre-requisite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Debugging </a:t>
            </a:r>
          </a:p>
        </p:txBody>
      </p:sp>
      <p:sp>
        <p:nvSpPr>
          <p:cNvPr id="11269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182EDCB-D4B8-4294-BD83-CDD2B6F5CBC9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en-US" altLang="zh-CN" smtClean="0"/>
          </a:p>
        </p:txBody>
      </p:sp>
      <p:sp>
        <p:nvSpPr>
          <p:cNvPr id="8" name="Rectangle 7"/>
          <p:cNvSpPr/>
          <p:nvPr/>
        </p:nvSpPr>
        <p:spPr>
          <a:xfrm>
            <a:off x="1143000" y="1447800"/>
            <a:ext cx="2895600" cy="609600"/>
          </a:xfrm>
          <a:prstGeom prst="rect">
            <a:avLst/>
          </a:prstGeom>
          <a:noFill/>
          <a:ln w="28575"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9433483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</a:rPr>
              <a:t>GCC Tools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924800" cy="4724400"/>
          </a:xfrm>
        </p:spPr>
        <p:txBody>
          <a:bodyPr/>
          <a:lstStyle/>
          <a:p>
            <a:pPr eaLnBrk="1" hangingPunct="1"/>
            <a:r>
              <a:rPr lang="en-US" altLang="zh-CN" sz="3200" dirty="0" smtClean="0"/>
              <a:t>Install GCC Tools</a:t>
            </a:r>
            <a:endParaRPr lang="en-US" altLang="zh-CN" sz="2800" dirty="0" smtClean="0"/>
          </a:p>
          <a:p>
            <a:pPr marL="996252" lvl="2" fontAlgn="auto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 smtClean="0">
                <a:latin typeface="Courier New" pitchFamily="49" charset="0"/>
                <a:cs typeface="Courier New" pitchFamily="49" charset="0"/>
              </a:rPr>
              <a:t>apt-get install</a:t>
            </a:r>
            <a:r>
              <a:rPr lang="en-US" altLang="zh-CN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 build-essential</a:t>
            </a:r>
            <a:endParaRPr lang="en-US" altLang="zh-CN" b="1" dirty="0" smtClean="0">
              <a:solidFill>
                <a:prstClr val="white"/>
              </a:solidFill>
              <a:latin typeface="Courier New" pitchFamily="49" charset="0"/>
              <a:cs typeface="Courier New" pitchFamily="49" charset="0"/>
            </a:endParaRPr>
          </a:p>
          <a:p>
            <a:pPr marL="767652" lvl="2" indent="0" fontAlgn="auto">
              <a:spcAft>
                <a:spcPts val="0"/>
              </a:spcAft>
              <a:buClr>
                <a:srgbClr val="009DD9"/>
              </a:buClr>
              <a:buNone/>
              <a:defRPr/>
            </a:pPr>
            <a:endParaRPr lang="en-US" altLang="zh-CN" b="1" dirty="0" smtClean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2355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EDC86BD-2DC5-4A05-9B5D-20830C7260C0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en-US" altLang="zh-CN" smtClean="0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  <p:extLst>
      <p:ext uri="{BB962C8B-B14F-4D97-AF65-F5344CB8AC3E}">
        <p14:creationId xmlns:p14="http://schemas.microsoft.com/office/powerpoint/2010/main" val="378507482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1219200" y="1400175"/>
            <a:ext cx="4038600" cy="4238625"/>
          </a:xfrm>
        </p:spPr>
        <p:txBody>
          <a:bodyPr>
            <a:normAutofit/>
          </a:bodyPr>
          <a:lstStyle/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Pre-requisite</a:t>
            </a:r>
            <a:r>
              <a:rPr lang="en-US" altLang="zh-CN" sz="3200" dirty="0" smtClean="0"/>
              <a:t>		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/>
              <a:t>Debugging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3733800" y="1323975"/>
            <a:ext cx="4038600" cy="4314825"/>
          </a:xfrm>
        </p:spPr>
        <p:txBody>
          <a:bodyPr>
            <a:normAutofit/>
          </a:bodyPr>
          <a:lstStyle/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 smtClean="0"/>
              <a:t> </a:t>
            </a:r>
            <a:endParaRPr lang="en-US" altLang="zh-CN" dirty="0" smtClean="0">
              <a:solidFill>
                <a:schemeClr val="bg1">
                  <a:lumMod val="50000"/>
                  <a:lumOff val="50000"/>
                </a:schemeClr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r>
              <a:rPr lang="en-US" altLang="zh-CN" dirty="0"/>
              <a:t>b</a:t>
            </a:r>
            <a:r>
              <a:rPr lang="en-US" altLang="zh-CN" dirty="0" smtClean="0"/>
              <a:t>ug &amp; warning</a:t>
            </a:r>
          </a:p>
          <a:p>
            <a:pPr marL="454914" lvl="1" indent="0" eaLnBrk="1" fontAlgn="auto" hangingPunct="1">
              <a:spcAft>
                <a:spcPts val="0"/>
              </a:spcAft>
              <a:buSzPct val="70000"/>
              <a:buNone/>
              <a:defRPr/>
            </a:pPr>
            <a:r>
              <a:rPr lang="en-US" altLang="zh-CN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     debugging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     examples</a:t>
            </a:r>
            <a:endParaRPr lang="en-US" altLang="zh-CN" dirty="0" smtClean="0"/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 smtClean="0"/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 smtClean="0"/>
          </a:p>
        </p:txBody>
      </p:sp>
      <p:sp>
        <p:nvSpPr>
          <p:cNvPr id="3379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2AC5549-492D-421C-A38C-05B1CFFADF19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en-US" altLang="zh-CN" smtClean="0"/>
          </a:p>
        </p:txBody>
      </p:sp>
      <p:sp>
        <p:nvSpPr>
          <p:cNvPr id="8" name="Rectangle 7"/>
          <p:cNvSpPr/>
          <p:nvPr/>
        </p:nvSpPr>
        <p:spPr>
          <a:xfrm>
            <a:off x="1143000" y="2133600"/>
            <a:ext cx="2895600" cy="609600"/>
          </a:xfrm>
          <a:prstGeom prst="rect">
            <a:avLst/>
          </a:prstGeom>
          <a:noFill/>
          <a:ln w="28575"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" name="Rectangle 8"/>
          <p:cNvSpPr/>
          <p:nvPr/>
        </p:nvSpPr>
        <p:spPr>
          <a:xfrm>
            <a:off x="4038600" y="1600200"/>
            <a:ext cx="3657600" cy="1828800"/>
          </a:xfrm>
          <a:prstGeom prst="rect">
            <a:avLst/>
          </a:prstGeom>
          <a:noFill/>
          <a:ln w="28575"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0" name="Rectangle 9"/>
          <p:cNvSpPr/>
          <p:nvPr/>
        </p:nvSpPr>
        <p:spPr>
          <a:xfrm>
            <a:off x="3962400" y="2133600"/>
            <a:ext cx="304800" cy="609600"/>
          </a:xfrm>
          <a:prstGeom prst="rect">
            <a:avLst/>
          </a:prstGeom>
          <a:solidFill>
            <a:schemeClr val="bg1"/>
          </a:solidFill>
          <a:ln cap="rnd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599082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</a:rPr>
              <a:t>Bug &amp; Warning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924800" cy="4724400"/>
          </a:xfrm>
        </p:spPr>
        <p:txBody>
          <a:bodyPr/>
          <a:lstStyle/>
          <a:p>
            <a:pPr eaLnBrk="1" hangingPunct="1"/>
            <a:r>
              <a:rPr lang="en-US" altLang="zh-CN" sz="3200" dirty="0" smtClean="0"/>
              <a:t>Bug</a:t>
            </a:r>
          </a:p>
          <a:p>
            <a:pPr lvl="1"/>
            <a:r>
              <a:rPr lang="en-US" altLang="zh-CN" sz="2800" dirty="0" smtClean="0"/>
              <a:t>Grammar</a:t>
            </a:r>
            <a:endParaRPr lang="en-US" altLang="zh-CN" sz="2400" dirty="0" smtClean="0"/>
          </a:p>
          <a:p>
            <a:pPr marL="996252" lvl="2" fontAlgn="auto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800" b="1" dirty="0" err="1" smtClean="0">
                <a:solidFill>
                  <a:srgbClr val="FFFF00"/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altLang="zh-CN" sz="2800" b="1" dirty="0" smtClean="0">
                <a:solidFill>
                  <a:srgbClr val="FFFF00"/>
                </a:solidFill>
                <a:latin typeface="Courier New" pitchFamily="49" charset="0"/>
                <a:cs typeface="Courier New" pitchFamily="49" charset="0"/>
              </a:rPr>
              <a:t> a b;</a:t>
            </a:r>
            <a:r>
              <a:rPr lang="en-US" altLang="zh-CN" sz="2800" b="1" dirty="0" smtClean="0">
                <a:latin typeface="Courier New" pitchFamily="49" charset="0"/>
                <a:cs typeface="Courier New" pitchFamily="49" charset="0"/>
              </a:rPr>
              <a:t>		</a:t>
            </a:r>
            <a:r>
              <a:rPr lang="en-US" altLang="zh-CN" b="1" dirty="0" smtClean="0">
                <a:latin typeface="Courier New" pitchFamily="49" charset="0"/>
                <a:cs typeface="Courier New" pitchFamily="49" charset="0"/>
              </a:rPr>
              <a:t>	</a:t>
            </a:r>
            <a:endParaRPr lang="en-US" altLang="zh-CN" b="1" dirty="0">
              <a:solidFill>
                <a:srgbClr val="FFFF00"/>
              </a:solidFill>
              <a:latin typeface="Courier New" pitchFamily="49" charset="0"/>
              <a:cs typeface="Courier New" pitchFamily="49" charset="0"/>
            </a:endParaRPr>
          </a:p>
          <a:p>
            <a:pPr lvl="1"/>
            <a:r>
              <a:rPr lang="en-US" altLang="zh-CN" sz="2800" dirty="0" smtClean="0"/>
              <a:t>Semantics</a:t>
            </a:r>
            <a:endParaRPr lang="en-US" altLang="zh-CN" sz="2400" dirty="0"/>
          </a:p>
          <a:p>
            <a:pPr marL="996252" lvl="2" fontAlgn="auto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800" b="1" dirty="0" err="1" smtClean="0">
                <a:solidFill>
                  <a:srgbClr val="FFFF00"/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altLang="zh-CN" sz="2800" b="1" dirty="0" smtClean="0">
                <a:solidFill>
                  <a:srgbClr val="FFFF00"/>
                </a:solidFill>
                <a:latin typeface="Courier New" pitchFamily="49" charset="0"/>
                <a:cs typeface="Courier New" pitchFamily="49" charset="0"/>
              </a:rPr>
              <a:t> a[2]; a[2]=2;</a:t>
            </a:r>
            <a:r>
              <a:rPr lang="en-US" altLang="zh-CN" sz="2800" b="1" dirty="0">
                <a:latin typeface="Courier New" pitchFamily="49" charset="0"/>
                <a:cs typeface="Courier New" pitchFamily="49" charset="0"/>
              </a:rPr>
              <a:t>	</a:t>
            </a:r>
            <a:endParaRPr lang="en-US" altLang="zh-CN" b="1" dirty="0" smtClean="0">
              <a:latin typeface="Courier New" pitchFamily="49" charset="0"/>
              <a:cs typeface="Courier New" pitchFamily="49" charset="0"/>
            </a:endParaRPr>
          </a:p>
          <a:p>
            <a:pPr eaLnBrk="1" hangingPunct="1"/>
            <a:endParaRPr lang="en-US" altLang="zh-CN" sz="2400" dirty="0" smtClean="0"/>
          </a:p>
          <a:p>
            <a:pPr eaLnBrk="1" hangingPunct="1"/>
            <a:r>
              <a:rPr lang="en-US" altLang="zh-CN" sz="3200" dirty="0" smtClean="0"/>
              <a:t>Warning</a:t>
            </a:r>
            <a:endParaRPr lang="en-US" altLang="zh-CN" sz="2800" dirty="0"/>
          </a:p>
          <a:p>
            <a:pPr marL="996252" lvl="2" fontAlgn="auto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800" b="1" dirty="0" err="1" smtClean="0">
                <a:solidFill>
                  <a:srgbClr val="FFFF00"/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altLang="zh-CN" sz="2800" b="1" dirty="0" smtClean="0">
                <a:solidFill>
                  <a:srgbClr val="FFFF00"/>
                </a:solidFill>
                <a:latin typeface="Courier New" pitchFamily="49" charset="0"/>
                <a:cs typeface="Courier New" pitchFamily="49" charset="0"/>
              </a:rPr>
              <a:t> a; b=a;		</a:t>
            </a:r>
            <a:endParaRPr lang="en-US" altLang="zh-CN" sz="2800" b="1" dirty="0" smtClean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2355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EDC86BD-2DC5-4A05-9B5D-20830C7260C0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en-US" altLang="zh-CN" smtClean="0"/>
          </a:p>
        </p:txBody>
      </p:sp>
      <p:sp>
        <p:nvSpPr>
          <p:cNvPr id="5" name="Rectangle 4"/>
          <p:cNvSpPr/>
          <p:nvPr/>
        </p:nvSpPr>
        <p:spPr>
          <a:xfrm>
            <a:off x="5959313" y="2590800"/>
            <a:ext cx="211788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 err="1">
                <a:solidFill>
                  <a:srgbClr val="FFFF00"/>
                </a:solidFill>
                <a:latin typeface="Courier New" pitchFamily="49" charset="0"/>
                <a:ea typeface="宋体"/>
                <a:cs typeface="Courier New" pitchFamily="49" charset="0"/>
              </a:rPr>
              <a:t>int</a:t>
            </a:r>
            <a:r>
              <a:rPr lang="en-US" altLang="zh-CN" sz="2800" b="1" dirty="0">
                <a:solidFill>
                  <a:srgbClr val="FFFF00"/>
                </a:solidFill>
                <a:latin typeface="Courier New" pitchFamily="49" charset="0"/>
                <a:ea typeface="宋体"/>
                <a:cs typeface="Courier New" pitchFamily="49" charset="0"/>
              </a:rPr>
              <a:t> a</a:t>
            </a:r>
            <a:r>
              <a:rPr lang="en-US" altLang="zh-CN" sz="2800" b="1" dirty="0">
                <a:solidFill>
                  <a:srgbClr val="FF0000"/>
                </a:solidFill>
                <a:latin typeface="Courier New" pitchFamily="49" charset="0"/>
                <a:ea typeface="宋体"/>
                <a:cs typeface="Courier New" pitchFamily="49" charset="0"/>
              </a:rPr>
              <a:t>,</a:t>
            </a:r>
            <a:r>
              <a:rPr lang="en-US" altLang="zh-CN" sz="2800" b="1" dirty="0">
                <a:solidFill>
                  <a:srgbClr val="FFFF00"/>
                </a:solidFill>
                <a:latin typeface="Courier New" pitchFamily="49" charset="0"/>
                <a:ea typeface="宋体"/>
                <a:cs typeface="Courier New" pitchFamily="49" charset="0"/>
              </a:rPr>
              <a:t> b;</a:t>
            </a:r>
            <a:endParaRPr lang="zh-CN" altLang="en-US" sz="1600" dirty="0"/>
          </a:p>
        </p:txBody>
      </p:sp>
      <p:sp>
        <p:nvSpPr>
          <p:cNvPr id="7" name="Rectangle 6"/>
          <p:cNvSpPr/>
          <p:nvPr/>
        </p:nvSpPr>
        <p:spPr>
          <a:xfrm>
            <a:off x="5943600" y="3581400"/>
            <a:ext cx="168828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ct val="20000"/>
              </a:spcBef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sz="2800" b="1" dirty="0">
                <a:solidFill>
                  <a:srgbClr val="FFFF00"/>
                </a:solidFill>
                <a:latin typeface="Courier New" pitchFamily="49" charset="0"/>
                <a:ea typeface="宋体"/>
                <a:cs typeface="Courier New" pitchFamily="49" charset="0"/>
              </a:rPr>
              <a:t>a[</a:t>
            </a:r>
            <a:r>
              <a:rPr lang="en-US" altLang="zh-CN" sz="2800" b="1" dirty="0">
                <a:solidFill>
                  <a:srgbClr val="FF0000"/>
                </a:solidFill>
                <a:latin typeface="Courier New" pitchFamily="49" charset="0"/>
                <a:ea typeface="宋体"/>
                <a:cs typeface="Courier New" pitchFamily="49" charset="0"/>
              </a:rPr>
              <a:t>0</a:t>
            </a:r>
            <a:r>
              <a:rPr lang="en-US" altLang="zh-CN" sz="2800" b="1" dirty="0">
                <a:solidFill>
                  <a:srgbClr val="FFFF00"/>
                </a:solidFill>
                <a:latin typeface="Courier New" pitchFamily="49" charset="0"/>
                <a:ea typeface="宋体"/>
                <a:cs typeface="Courier New" pitchFamily="49" charset="0"/>
              </a:rPr>
              <a:t>]=2;</a:t>
            </a:r>
          </a:p>
        </p:txBody>
      </p:sp>
      <p:sp>
        <p:nvSpPr>
          <p:cNvPr id="10" name="Rectangle 9"/>
          <p:cNvSpPr/>
          <p:nvPr/>
        </p:nvSpPr>
        <p:spPr>
          <a:xfrm>
            <a:off x="5943600" y="5191780"/>
            <a:ext cx="297709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 err="1">
                <a:solidFill>
                  <a:srgbClr val="FFFF00"/>
                </a:solidFill>
                <a:latin typeface="Courier New" pitchFamily="49" charset="0"/>
                <a:ea typeface="宋体"/>
                <a:cs typeface="Courier New" pitchFamily="49" charset="0"/>
              </a:rPr>
              <a:t>int</a:t>
            </a:r>
            <a:r>
              <a:rPr lang="en-US" altLang="zh-CN" sz="2800" b="1" dirty="0">
                <a:solidFill>
                  <a:srgbClr val="FFFF00"/>
                </a:solidFill>
                <a:latin typeface="Courier New" pitchFamily="49" charset="0"/>
                <a:ea typeface="宋体"/>
                <a:cs typeface="Courier New" pitchFamily="49" charset="0"/>
              </a:rPr>
              <a:t> a</a:t>
            </a:r>
            <a:r>
              <a:rPr lang="en-US" altLang="zh-CN" sz="2800" b="1" dirty="0">
                <a:solidFill>
                  <a:srgbClr val="FF0000"/>
                </a:solidFill>
                <a:latin typeface="Courier New" pitchFamily="49" charset="0"/>
                <a:ea typeface="宋体"/>
                <a:cs typeface="Courier New" pitchFamily="49" charset="0"/>
              </a:rPr>
              <a:t>=0</a:t>
            </a:r>
            <a:r>
              <a:rPr lang="en-US" altLang="zh-CN" sz="2800" b="1" dirty="0">
                <a:solidFill>
                  <a:srgbClr val="FFFF00"/>
                </a:solidFill>
                <a:latin typeface="Courier New" pitchFamily="49" charset="0"/>
                <a:ea typeface="宋体"/>
                <a:cs typeface="Courier New" pitchFamily="49" charset="0"/>
              </a:rPr>
              <a:t>; b=a;</a:t>
            </a:r>
            <a:endParaRPr lang="zh-CN" altLang="en-US" dirty="0"/>
          </a:p>
        </p:txBody>
      </p:sp>
      <p:sp>
        <p:nvSpPr>
          <p:cNvPr id="9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  <p:extLst>
      <p:ext uri="{BB962C8B-B14F-4D97-AF65-F5344CB8AC3E}">
        <p14:creationId xmlns:p14="http://schemas.microsoft.com/office/powerpoint/2010/main" val="84336204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1219200" y="1400175"/>
            <a:ext cx="4038600" cy="4238625"/>
          </a:xfrm>
        </p:spPr>
        <p:txBody>
          <a:bodyPr>
            <a:normAutofit/>
          </a:bodyPr>
          <a:lstStyle/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Pre-requisite</a:t>
            </a:r>
            <a:r>
              <a:rPr lang="en-US" altLang="zh-CN" sz="3200" dirty="0" smtClean="0"/>
              <a:t>		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/>
              <a:t>Debugging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3733800" y="1323975"/>
            <a:ext cx="4038600" cy="4314825"/>
          </a:xfrm>
        </p:spPr>
        <p:txBody>
          <a:bodyPr>
            <a:normAutofit/>
          </a:bodyPr>
          <a:lstStyle/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 smtClean="0"/>
              <a:t> </a:t>
            </a:r>
            <a:endParaRPr lang="en-US" altLang="zh-CN" dirty="0" smtClean="0">
              <a:solidFill>
                <a:schemeClr val="bg1">
                  <a:lumMod val="50000"/>
                  <a:lumOff val="50000"/>
                </a:schemeClr>
              </a:solidFill>
            </a:endParaRPr>
          </a:p>
          <a:p>
            <a:pPr marL="454914" lvl="1" indent="0" eaLnBrk="1" fontAlgn="auto" hangingPunct="1">
              <a:spcAft>
                <a:spcPts val="0"/>
              </a:spcAft>
              <a:buSzPct val="70000"/>
              <a:buNone/>
              <a:defRPr/>
            </a:pPr>
            <a:r>
              <a:rPr lang="en-US" altLang="zh-CN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     bug &amp; warning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r>
              <a:rPr lang="en-US" altLang="zh-CN" dirty="0" smtClean="0"/>
              <a:t>debugging</a:t>
            </a:r>
          </a:p>
          <a:p>
            <a:pPr marL="454914" lvl="1" indent="0" eaLnBrk="1" fontAlgn="auto" hangingPunct="1">
              <a:spcAft>
                <a:spcPts val="0"/>
              </a:spcAft>
              <a:buSzPct val="70000"/>
              <a:buNone/>
              <a:defRPr/>
            </a:pPr>
            <a:r>
              <a:rPr lang="en-US" altLang="zh-CN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     examples</a:t>
            </a:r>
            <a:endParaRPr lang="en-US" altLang="zh-CN" dirty="0" smtClean="0"/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 smtClean="0"/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 smtClean="0"/>
          </a:p>
        </p:txBody>
      </p:sp>
      <p:sp>
        <p:nvSpPr>
          <p:cNvPr id="3379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2AC5549-492D-421C-A38C-05B1CFFADF19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en-US" altLang="zh-CN" smtClean="0"/>
          </a:p>
        </p:txBody>
      </p:sp>
      <p:sp>
        <p:nvSpPr>
          <p:cNvPr id="8" name="Rectangle 7"/>
          <p:cNvSpPr/>
          <p:nvPr/>
        </p:nvSpPr>
        <p:spPr>
          <a:xfrm>
            <a:off x="1143000" y="2133600"/>
            <a:ext cx="2895600" cy="609600"/>
          </a:xfrm>
          <a:prstGeom prst="rect">
            <a:avLst/>
          </a:prstGeom>
          <a:noFill/>
          <a:ln w="28575"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" name="Rectangle 8"/>
          <p:cNvSpPr/>
          <p:nvPr/>
        </p:nvSpPr>
        <p:spPr>
          <a:xfrm>
            <a:off x="4038600" y="1600200"/>
            <a:ext cx="3657600" cy="1828800"/>
          </a:xfrm>
          <a:prstGeom prst="rect">
            <a:avLst/>
          </a:prstGeom>
          <a:noFill/>
          <a:ln w="28575"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0" name="Rectangle 9"/>
          <p:cNvSpPr/>
          <p:nvPr/>
        </p:nvSpPr>
        <p:spPr>
          <a:xfrm>
            <a:off x="3962400" y="2133600"/>
            <a:ext cx="304800" cy="609600"/>
          </a:xfrm>
          <a:prstGeom prst="rect">
            <a:avLst/>
          </a:prstGeom>
          <a:solidFill>
            <a:schemeClr val="bg1"/>
          </a:solidFill>
          <a:ln cap="rnd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8797052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</a:rPr>
              <a:t>Debugging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924800" cy="4724400"/>
          </a:xfrm>
        </p:spPr>
        <p:txBody>
          <a:bodyPr/>
          <a:lstStyle/>
          <a:p>
            <a:pPr eaLnBrk="1" hangingPunct="1"/>
            <a:r>
              <a:rPr lang="en-US" altLang="zh-CN" sz="3200" dirty="0" smtClean="0"/>
              <a:t>Debugging = Find + Fix</a:t>
            </a:r>
          </a:p>
          <a:p>
            <a:pPr marL="454025" lvl="1" indent="0">
              <a:buNone/>
            </a:pPr>
            <a:r>
              <a:rPr lang="en-US" altLang="zh-CN" sz="3200" i="1" dirty="0" smtClean="0">
                <a:solidFill>
                  <a:srgbClr val="FF0000"/>
                </a:solidFill>
              </a:rPr>
              <a:t>                     Core Competency !</a:t>
            </a:r>
          </a:p>
          <a:p>
            <a:pPr lvl="1"/>
            <a:endParaRPr lang="en-US" altLang="zh-CN" sz="1200" dirty="0"/>
          </a:p>
          <a:p>
            <a:pPr lvl="1"/>
            <a:r>
              <a:rPr lang="en-US" altLang="zh-CN" sz="2800" dirty="0" smtClean="0"/>
              <a:t>Compiling </a:t>
            </a:r>
            <a:r>
              <a:rPr lang="en-US" altLang="zh-CN" sz="2400" i="1" dirty="0" smtClean="0"/>
              <a:t>(HINTS: don’t miss warning)</a:t>
            </a:r>
          </a:p>
          <a:p>
            <a:pPr marL="996252" lvl="2" fontAlgn="auto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 err="1" smtClean="0">
                <a:latin typeface="Courier New" pitchFamily="49" charset="0"/>
                <a:cs typeface="Courier New" pitchFamily="49" charset="0"/>
              </a:rPr>
              <a:t>gcc</a:t>
            </a:r>
            <a:r>
              <a:rPr lang="en-US" altLang="zh-CN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CN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–Wall</a:t>
            </a:r>
            <a:r>
              <a:rPr lang="en-US" altLang="zh-CN" b="1" dirty="0" smtClean="0">
                <a:latin typeface="Courier New" pitchFamily="49" charset="0"/>
                <a:cs typeface="Courier New" pitchFamily="49" charset="0"/>
              </a:rPr>
              <a:t> –o test </a:t>
            </a:r>
            <a:r>
              <a:rPr lang="en-US" altLang="zh-CN" b="1" dirty="0" err="1" smtClean="0">
                <a:latin typeface="Courier New" pitchFamily="49" charset="0"/>
                <a:cs typeface="Courier New" pitchFamily="49" charset="0"/>
              </a:rPr>
              <a:t>test.c</a:t>
            </a:r>
            <a:endParaRPr lang="en-US" altLang="zh-CN" b="1" dirty="0">
              <a:latin typeface="Courier New" pitchFamily="49" charset="0"/>
              <a:cs typeface="Courier New" pitchFamily="49" charset="0"/>
            </a:endParaRPr>
          </a:p>
          <a:p>
            <a:pPr lvl="1"/>
            <a:endParaRPr lang="en-US" altLang="zh-CN" sz="1600" dirty="0" smtClean="0"/>
          </a:p>
          <a:p>
            <a:pPr lvl="1"/>
            <a:r>
              <a:rPr lang="en-US" altLang="zh-CN" sz="2800" dirty="0" smtClean="0"/>
              <a:t>Debugging </a:t>
            </a:r>
            <a:r>
              <a:rPr lang="en-US" altLang="zh-CN" sz="2400" i="1" dirty="0" smtClean="0"/>
              <a:t>(HINTS: code review first)</a:t>
            </a:r>
            <a:endParaRPr lang="en-US" altLang="zh-CN" sz="2400" i="1" dirty="0"/>
          </a:p>
          <a:p>
            <a:pPr marL="996252" lvl="2" fontAlgn="auto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 smtClean="0">
                <a:latin typeface="Courier New" pitchFamily="49" charset="0"/>
                <a:cs typeface="Courier New" pitchFamily="49" charset="0"/>
              </a:rPr>
              <a:t>+ </a:t>
            </a:r>
            <a:r>
              <a:rPr lang="en-US" altLang="zh-CN" b="1" dirty="0" err="1" smtClean="0">
                <a:latin typeface="Courier New" pitchFamily="49" charset="0"/>
                <a:cs typeface="Courier New" pitchFamily="49" charset="0"/>
              </a:rPr>
              <a:t>printf</a:t>
            </a:r>
            <a:endParaRPr lang="en-US" altLang="zh-CN" b="1" dirty="0" smtClean="0">
              <a:latin typeface="Courier New" pitchFamily="49" charset="0"/>
              <a:cs typeface="Courier New" pitchFamily="49" charset="0"/>
            </a:endParaRPr>
          </a:p>
          <a:p>
            <a:pPr marL="996252" lvl="2" fontAlgn="auto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 err="1" smtClean="0">
                <a:latin typeface="Courier New" pitchFamily="49" charset="0"/>
                <a:cs typeface="Courier New" pitchFamily="49" charset="0"/>
              </a:rPr>
              <a:t>gdb</a:t>
            </a:r>
            <a:r>
              <a:rPr lang="en-US" altLang="zh-CN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CN" b="1" dirty="0" smtClean="0">
                <a:latin typeface="Courier New" pitchFamily="49" charset="0"/>
                <a:cs typeface="Courier New" pitchFamily="49" charset="0"/>
              </a:rPr>
              <a:t>test</a:t>
            </a:r>
          </a:p>
          <a:p>
            <a:pPr marL="740664" lvl="1" fontAlgn="auto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endParaRPr lang="en-US" altLang="zh-CN" b="1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2355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EDC86BD-2DC5-4A05-9B5D-20830C7260C0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en-US" altLang="zh-CN" smtClean="0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  <p:extLst>
      <p:ext uri="{BB962C8B-B14F-4D97-AF65-F5344CB8AC3E}">
        <p14:creationId xmlns:p14="http://schemas.microsoft.com/office/powerpoint/2010/main" val="343732431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</a:rPr>
              <a:t>Debugging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8229600" cy="4724400"/>
          </a:xfrm>
        </p:spPr>
        <p:txBody>
          <a:bodyPr/>
          <a:lstStyle/>
          <a:p>
            <a:pPr eaLnBrk="1" hangingPunct="1"/>
            <a:r>
              <a:rPr lang="en-US" altLang="zh-CN" sz="3200" dirty="0" smtClean="0"/>
              <a:t>Debugging = Find + Fix + </a:t>
            </a:r>
            <a:r>
              <a:rPr lang="en-US" altLang="zh-CN" sz="3200" i="1" dirty="0" smtClean="0">
                <a:solidFill>
                  <a:srgbClr val="FF0000"/>
                </a:solidFill>
              </a:rPr>
              <a:t>Experience</a:t>
            </a:r>
          </a:p>
          <a:p>
            <a:pPr lvl="1"/>
            <a:r>
              <a:rPr lang="en-US" altLang="zh-CN" sz="2800" dirty="0" smtClean="0"/>
              <a:t>example#</a:t>
            </a:r>
            <a:r>
              <a:rPr lang="en-US" altLang="zh-CN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1</a:t>
            </a:r>
            <a:r>
              <a:rPr lang="en-US" altLang="zh-CN" sz="2800" dirty="0" smtClean="0"/>
              <a:t>: </a:t>
            </a:r>
            <a:r>
              <a:rPr lang="en-US" altLang="zh-CN" sz="2400" b="1" i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“Segmentation fault”</a:t>
            </a:r>
            <a:endParaRPr lang="en-US" altLang="zh-CN" b="1" i="1" dirty="0" smtClean="0">
              <a:solidFill>
                <a:srgbClr val="FFC000"/>
              </a:solidFill>
              <a:latin typeface="Courier New" pitchFamily="49" charset="0"/>
              <a:cs typeface="Courier New" pitchFamily="49" charset="0"/>
            </a:endParaRPr>
          </a:p>
          <a:p>
            <a:pPr lvl="1"/>
            <a:r>
              <a:rPr lang="en-US" altLang="zh-CN" sz="2800" dirty="0" smtClean="0"/>
              <a:t>example#</a:t>
            </a:r>
            <a:r>
              <a:rPr lang="en-US" altLang="zh-CN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2</a:t>
            </a:r>
            <a:r>
              <a:rPr lang="en-US" altLang="zh-CN" sz="2800" dirty="0" smtClean="0"/>
              <a:t>: </a:t>
            </a:r>
          </a:p>
          <a:p>
            <a:pPr marL="627063" lvl="2" indent="0">
              <a:buNone/>
            </a:pPr>
            <a:r>
              <a:rPr lang="en-US" altLang="zh-CN" sz="1800" b="1" i="1" dirty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test.c:6: error: expected ‘,’ or ‘;’ before ‘</a:t>
            </a:r>
            <a:r>
              <a:rPr lang="en-US" altLang="zh-CN" sz="1800" b="1" i="1" dirty="0" err="1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struct</a:t>
            </a:r>
            <a:r>
              <a:rPr lang="en-US" altLang="zh-CN" sz="1800" b="1" i="1" dirty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’</a:t>
            </a:r>
          </a:p>
          <a:p>
            <a:pPr marL="627063" lvl="2" indent="0">
              <a:buNone/>
            </a:pPr>
            <a:r>
              <a:rPr lang="en-US" altLang="zh-CN" sz="1800" b="1" i="1" dirty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test.c:9: warning: data definition has no type or storage class</a:t>
            </a:r>
          </a:p>
          <a:p>
            <a:pPr marL="627063" lvl="2" indent="0">
              <a:buNone/>
            </a:pPr>
            <a:r>
              <a:rPr lang="en-US" altLang="zh-CN" sz="1800" b="1" i="1" dirty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test.c:9: warning: type defaults to ‘</a:t>
            </a:r>
            <a:r>
              <a:rPr lang="en-US" altLang="zh-CN" sz="1800" b="1" i="1" dirty="0" err="1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altLang="zh-CN" sz="1800" b="1" i="1" dirty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’ in </a:t>
            </a:r>
            <a:endParaRPr lang="en-US" altLang="zh-CN" sz="1800" b="1" i="1" dirty="0" smtClean="0">
              <a:solidFill>
                <a:srgbClr val="FFC000"/>
              </a:solidFill>
              <a:latin typeface="Courier New" pitchFamily="49" charset="0"/>
              <a:cs typeface="Courier New" pitchFamily="49" charset="0"/>
            </a:endParaRPr>
          </a:p>
          <a:p>
            <a:pPr marL="627063" lvl="2" indent="0">
              <a:buNone/>
            </a:pPr>
            <a:r>
              <a:rPr lang="en-US" altLang="zh-CN" sz="1800" b="1" i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...</a:t>
            </a:r>
            <a:endParaRPr lang="en-US" altLang="zh-CN" sz="1800" b="1" i="1" dirty="0">
              <a:solidFill>
                <a:srgbClr val="FFC000"/>
              </a:solidFill>
              <a:latin typeface="Courier New" pitchFamily="49" charset="0"/>
              <a:cs typeface="Courier New" pitchFamily="49" charset="0"/>
            </a:endParaRPr>
          </a:p>
          <a:p>
            <a:pPr marL="627063" lvl="2" indent="0">
              <a:buNone/>
            </a:pPr>
            <a:r>
              <a:rPr lang="en-US" altLang="zh-CN" sz="1800" b="1" i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test.c:16</a:t>
            </a:r>
            <a:r>
              <a:rPr lang="en-US" altLang="zh-CN" sz="1800" b="1" i="1" dirty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: warning: (near initialization for ‘s’)</a:t>
            </a:r>
          </a:p>
          <a:p>
            <a:pPr marL="627063" lvl="2" indent="0">
              <a:buNone/>
            </a:pPr>
            <a:r>
              <a:rPr lang="en-US" altLang="zh-CN" sz="1800" b="1" i="1" dirty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test.c:16: error: storage size of ‘s’ isn’t known</a:t>
            </a:r>
          </a:p>
          <a:p>
            <a:pPr marL="627063" lvl="2" indent="0">
              <a:buNone/>
            </a:pPr>
            <a:r>
              <a:rPr lang="en-US" altLang="zh-CN" sz="1800" b="1" i="1" dirty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test.c:21: error: request for member ‘a’ in something not a structure or union</a:t>
            </a:r>
          </a:p>
          <a:p>
            <a:pPr marL="627063" lvl="2" indent="0">
              <a:buNone/>
            </a:pPr>
            <a:r>
              <a:rPr lang="en-US" altLang="zh-CN" sz="1800" b="1" i="1" dirty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test.c:16: warning: unused variable ‘s</a:t>
            </a:r>
            <a:r>
              <a:rPr lang="en-US" altLang="zh-CN" sz="1800" b="1" i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’</a:t>
            </a:r>
            <a:endParaRPr lang="en-US" altLang="zh-CN" b="1" i="1" dirty="0">
              <a:solidFill>
                <a:srgbClr val="FFC000"/>
              </a:solidFill>
              <a:latin typeface="Courier New" pitchFamily="49" charset="0"/>
              <a:cs typeface="Courier New" pitchFamily="49" charset="0"/>
            </a:endParaRPr>
          </a:p>
          <a:p>
            <a:pPr lvl="1"/>
            <a:endParaRPr lang="en-US" altLang="zh-CN" b="1" dirty="0">
              <a:solidFill>
                <a:srgbClr val="FFC000"/>
              </a:solidFill>
              <a:latin typeface="Courier New" pitchFamily="49" charset="0"/>
              <a:cs typeface="Courier New" pitchFamily="49" charset="0"/>
            </a:endParaRPr>
          </a:p>
          <a:p>
            <a:pPr marL="740664" lvl="1" fontAlgn="auto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endParaRPr lang="en-US" altLang="zh-CN" b="1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2355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EDC86BD-2DC5-4A05-9B5D-20830C7260C0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en-US" altLang="zh-CN" smtClean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  <p:extLst>
      <p:ext uri="{BB962C8B-B14F-4D97-AF65-F5344CB8AC3E}">
        <p14:creationId xmlns:p14="http://schemas.microsoft.com/office/powerpoint/2010/main" val="148332768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1219200" y="1400175"/>
            <a:ext cx="4038600" cy="4238625"/>
          </a:xfrm>
        </p:spPr>
        <p:txBody>
          <a:bodyPr>
            <a:normAutofit/>
          </a:bodyPr>
          <a:lstStyle/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Pre-requisite</a:t>
            </a:r>
            <a:r>
              <a:rPr lang="en-US" altLang="zh-CN" sz="3200" dirty="0" smtClean="0"/>
              <a:t>		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/>
              <a:t>Debugging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3733800" y="1323975"/>
            <a:ext cx="4038600" cy="4314825"/>
          </a:xfrm>
        </p:spPr>
        <p:txBody>
          <a:bodyPr>
            <a:normAutofit/>
          </a:bodyPr>
          <a:lstStyle/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 smtClean="0"/>
              <a:t> </a:t>
            </a:r>
            <a:endParaRPr lang="en-US" altLang="zh-CN" dirty="0" smtClean="0">
              <a:solidFill>
                <a:schemeClr val="bg1">
                  <a:lumMod val="50000"/>
                  <a:lumOff val="50000"/>
                </a:schemeClr>
              </a:solidFill>
            </a:endParaRPr>
          </a:p>
          <a:p>
            <a:pPr marL="454914" lvl="1" indent="0" eaLnBrk="1" fontAlgn="auto" hangingPunct="1">
              <a:spcAft>
                <a:spcPts val="0"/>
              </a:spcAft>
              <a:buSzPct val="70000"/>
              <a:buNone/>
              <a:defRPr/>
            </a:pPr>
            <a:r>
              <a:rPr lang="en-US" altLang="zh-CN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     Bug &amp; Warning</a:t>
            </a:r>
          </a:p>
          <a:p>
            <a:pPr marL="454914" lvl="1" indent="0" eaLnBrk="1" fontAlgn="auto" hangingPunct="1">
              <a:spcAft>
                <a:spcPts val="0"/>
              </a:spcAft>
              <a:buSzPct val="70000"/>
              <a:buNone/>
              <a:defRPr/>
            </a:pPr>
            <a:r>
              <a:rPr lang="en-US" altLang="zh-CN" dirty="0">
                <a:solidFill>
                  <a:schemeClr val="bg1">
                    <a:lumMod val="50000"/>
                    <a:lumOff val="50000"/>
                  </a:schemeClr>
                </a:solidFill>
              </a:rPr>
              <a:t> </a:t>
            </a:r>
            <a:r>
              <a:rPr lang="en-US" altLang="zh-CN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    Debugging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r>
              <a:rPr lang="en-US" altLang="zh-CN" dirty="0" smtClean="0"/>
              <a:t>Examples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 smtClean="0"/>
          </a:p>
        </p:txBody>
      </p:sp>
      <p:sp>
        <p:nvSpPr>
          <p:cNvPr id="3379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2AC5549-492D-421C-A38C-05B1CFFADF19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</a:t>
            </a:fld>
            <a:endParaRPr lang="en-US" altLang="zh-CN" smtClean="0"/>
          </a:p>
        </p:txBody>
      </p:sp>
      <p:sp>
        <p:nvSpPr>
          <p:cNvPr id="8" name="Rectangle 7"/>
          <p:cNvSpPr/>
          <p:nvPr/>
        </p:nvSpPr>
        <p:spPr>
          <a:xfrm>
            <a:off x="1143000" y="2133600"/>
            <a:ext cx="2895600" cy="609600"/>
          </a:xfrm>
          <a:prstGeom prst="rect">
            <a:avLst/>
          </a:prstGeom>
          <a:noFill/>
          <a:ln w="28575"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" name="Rectangle 8"/>
          <p:cNvSpPr/>
          <p:nvPr/>
        </p:nvSpPr>
        <p:spPr>
          <a:xfrm>
            <a:off x="4038600" y="1600200"/>
            <a:ext cx="3657600" cy="1828800"/>
          </a:xfrm>
          <a:prstGeom prst="rect">
            <a:avLst/>
          </a:prstGeom>
          <a:noFill/>
          <a:ln w="28575"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0" name="Rectangle 9"/>
          <p:cNvSpPr/>
          <p:nvPr/>
        </p:nvSpPr>
        <p:spPr>
          <a:xfrm>
            <a:off x="3962400" y="2133600"/>
            <a:ext cx="304800" cy="609600"/>
          </a:xfrm>
          <a:prstGeom prst="rect">
            <a:avLst/>
          </a:prstGeom>
          <a:solidFill>
            <a:schemeClr val="bg1"/>
          </a:solidFill>
          <a:ln cap="rnd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8354783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381000" y="0"/>
            <a:ext cx="8763000" cy="6858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381000" y="228600"/>
            <a:ext cx="8763000" cy="1219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411163" lvl="0" indent="-342900">
              <a:spcBef>
                <a:spcPts val="700"/>
              </a:spcBef>
              <a:buClr>
                <a:schemeClr val="tx2"/>
              </a:buClr>
              <a:buSzPct val="95000"/>
              <a:defRPr/>
            </a:pPr>
            <a:r>
              <a:rPr lang="en-US" b="1" u="sng" dirty="0" smtClean="0">
                <a:latin typeface="Courier New" pitchFamily="49" charset="0"/>
                <a:ea typeface="+mn-ea"/>
                <a:cs typeface="Courier New" pitchFamily="49" charset="0"/>
              </a:rPr>
              <a:t>Example#1</a:t>
            </a:r>
          </a:p>
          <a:p>
            <a:pPr marL="411163" lvl="0" indent="-342900">
              <a:spcBef>
                <a:spcPts val="700"/>
              </a:spcBef>
              <a:buClr>
                <a:schemeClr val="tx2"/>
              </a:buClr>
              <a:buSzPct val="95000"/>
              <a:defRPr/>
            </a:pPr>
            <a:r>
              <a:rPr lang="en-US" b="1" dirty="0" err="1" smtClean="0">
                <a:solidFill>
                  <a:srgbClr val="00FF00"/>
                </a:solidFill>
                <a:latin typeface="Courier New" pitchFamily="49" charset="0"/>
                <a:ea typeface="+mn-ea"/>
                <a:cs typeface="Courier New" pitchFamily="49" charset="0"/>
              </a:rPr>
              <a:t>test.c</a:t>
            </a:r>
            <a:r>
              <a:rPr lang="en-US" b="1" dirty="0">
                <a:solidFill>
                  <a:srgbClr val="00FF00"/>
                </a:solidFill>
                <a:latin typeface="Courier New" pitchFamily="49" charset="0"/>
                <a:ea typeface="+mn-ea"/>
                <a:cs typeface="Courier New" pitchFamily="49" charset="0"/>
              </a:rPr>
              <a:t>: In function ‘main’:</a:t>
            </a:r>
          </a:p>
          <a:p>
            <a:pPr marL="411163" lvl="0" indent="-342900">
              <a:spcBef>
                <a:spcPts val="700"/>
              </a:spcBef>
              <a:buClr>
                <a:schemeClr val="tx2"/>
              </a:buClr>
              <a:buSzPct val="95000"/>
              <a:defRPr/>
            </a:pPr>
            <a:r>
              <a:rPr lang="en-US" b="1" dirty="0">
                <a:solidFill>
                  <a:srgbClr val="00FF00"/>
                </a:solidFill>
                <a:latin typeface="Courier New" pitchFamily="49" charset="0"/>
                <a:ea typeface="+mn-ea"/>
                <a:cs typeface="Courier New" pitchFamily="49" charset="0"/>
              </a:rPr>
              <a:t>test.c:18: warning: implicit declaration of function ‘</a:t>
            </a:r>
            <a:r>
              <a:rPr lang="en-US" b="1" dirty="0" err="1">
                <a:solidFill>
                  <a:srgbClr val="00FF00"/>
                </a:solidFill>
                <a:latin typeface="Courier New" pitchFamily="49" charset="0"/>
                <a:ea typeface="+mn-ea"/>
                <a:cs typeface="Courier New" pitchFamily="49" charset="0"/>
              </a:rPr>
              <a:t>malloc</a:t>
            </a:r>
            <a:r>
              <a:rPr lang="en-US" b="1" dirty="0" smtClean="0">
                <a:solidFill>
                  <a:srgbClr val="00FF00"/>
                </a:solidFill>
                <a:latin typeface="Courier New" pitchFamily="49" charset="0"/>
                <a:ea typeface="+mn-ea"/>
                <a:cs typeface="Courier New" pitchFamily="49" charset="0"/>
              </a:rPr>
              <a:t>’</a:t>
            </a:r>
            <a:endParaRPr lang="en-US" b="1" dirty="0">
              <a:solidFill>
                <a:srgbClr val="00FF00"/>
              </a:solidFill>
              <a:latin typeface="Courier New" pitchFamily="49" charset="0"/>
              <a:ea typeface="+mn-ea"/>
              <a:cs typeface="Courier New" pitchFamily="49" charset="0"/>
            </a:endParaRPr>
          </a:p>
        </p:txBody>
      </p:sp>
      <p:sp>
        <p:nvSpPr>
          <p:cNvPr id="10" name="Content Placeholder 2"/>
          <p:cNvSpPr txBox="1">
            <a:spLocks/>
          </p:cNvSpPr>
          <p:nvPr/>
        </p:nvSpPr>
        <p:spPr bwMode="auto">
          <a:xfrm>
            <a:off x="381000" y="1600200"/>
            <a:ext cx="8763000" cy="9906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411163" lvl="0" indent="-342900">
              <a:spcBef>
                <a:spcPts val="700"/>
              </a:spcBef>
              <a:buClr>
                <a:schemeClr val="tx2"/>
              </a:buClr>
              <a:buSzPct val="95000"/>
              <a:defRPr/>
            </a:pPr>
            <a:r>
              <a:rPr lang="en-US" b="1" u="sng" dirty="0" smtClean="0">
                <a:latin typeface="Courier New" pitchFamily="49" charset="0"/>
                <a:ea typeface="+mn-ea"/>
                <a:cs typeface="Courier New" pitchFamily="49" charset="0"/>
              </a:rPr>
              <a:t>Example#2</a:t>
            </a:r>
          </a:p>
          <a:p>
            <a:pPr marL="411163" lvl="0" indent="-342900">
              <a:spcBef>
                <a:spcPts val="700"/>
              </a:spcBef>
              <a:buClr>
                <a:schemeClr val="tx2"/>
              </a:buClr>
              <a:buSzPct val="95000"/>
              <a:defRPr/>
            </a:pPr>
            <a:r>
              <a:rPr lang="en-US" b="1" dirty="0" smtClean="0">
                <a:solidFill>
                  <a:srgbClr val="00FF00"/>
                </a:solidFill>
                <a:latin typeface="Courier New" pitchFamily="49" charset="0"/>
                <a:ea typeface="+mn-ea"/>
                <a:cs typeface="Courier New" pitchFamily="49" charset="0"/>
              </a:rPr>
              <a:t>test.c:6</a:t>
            </a:r>
            <a:r>
              <a:rPr lang="en-US" b="1" dirty="0">
                <a:solidFill>
                  <a:srgbClr val="00FF00"/>
                </a:solidFill>
                <a:latin typeface="Courier New" pitchFamily="49" charset="0"/>
                <a:ea typeface="+mn-ea"/>
                <a:cs typeface="Courier New" pitchFamily="49" charset="0"/>
              </a:rPr>
              <a:t>: error: expected ‘,’ or ‘;’ before ‘</a:t>
            </a:r>
            <a:r>
              <a:rPr lang="en-US" b="1" dirty="0" err="1">
                <a:solidFill>
                  <a:srgbClr val="00FF00"/>
                </a:solidFill>
                <a:latin typeface="Courier New" pitchFamily="49" charset="0"/>
                <a:ea typeface="+mn-ea"/>
                <a:cs typeface="Courier New" pitchFamily="49" charset="0"/>
              </a:rPr>
              <a:t>struct</a:t>
            </a:r>
            <a:r>
              <a:rPr lang="en-US" b="1" dirty="0">
                <a:solidFill>
                  <a:srgbClr val="00FF00"/>
                </a:solidFill>
                <a:latin typeface="Courier New" pitchFamily="49" charset="0"/>
                <a:ea typeface="+mn-ea"/>
                <a:cs typeface="Courier New" pitchFamily="49" charset="0"/>
              </a:rPr>
              <a:t>’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 bwMode="auto">
          <a:xfrm>
            <a:off x="381000" y="3810000"/>
            <a:ext cx="8763000" cy="1219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411163" lvl="0" indent="-342900">
              <a:spcBef>
                <a:spcPts val="700"/>
              </a:spcBef>
              <a:buClr>
                <a:schemeClr val="tx2"/>
              </a:buClr>
              <a:buSzPct val="95000"/>
              <a:defRPr/>
            </a:pPr>
            <a:r>
              <a:rPr lang="en-US" b="1" u="sng" dirty="0" smtClean="0">
                <a:latin typeface="Courier New" pitchFamily="49" charset="0"/>
                <a:ea typeface="+mn-ea"/>
                <a:cs typeface="Courier New" pitchFamily="49" charset="0"/>
              </a:rPr>
              <a:t>Example#4</a:t>
            </a:r>
          </a:p>
          <a:p>
            <a:pPr marL="411163" lvl="0" indent="-342900">
              <a:spcBef>
                <a:spcPts val="700"/>
              </a:spcBef>
              <a:buClr>
                <a:schemeClr val="tx2"/>
              </a:buClr>
              <a:buSzPct val="95000"/>
              <a:defRPr/>
            </a:pPr>
            <a:r>
              <a:rPr lang="en-US" b="1" dirty="0" smtClean="0">
                <a:solidFill>
                  <a:srgbClr val="00FF00"/>
                </a:solidFill>
                <a:latin typeface="Courier New" pitchFamily="49" charset="0"/>
                <a:ea typeface="+mn-ea"/>
                <a:cs typeface="Courier New" pitchFamily="49" charset="0"/>
              </a:rPr>
              <a:t>test.c:18</a:t>
            </a:r>
            <a:r>
              <a:rPr lang="en-US" b="1" dirty="0">
                <a:solidFill>
                  <a:srgbClr val="00FF00"/>
                </a:solidFill>
                <a:latin typeface="Courier New" pitchFamily="49" charset="0"/>
                <a:ea typeface="+mn-ea"/>
                <a:cs typeface="Courier New" pitchFamily="49" charset="0"/>
              </a:rPr>
              <a:t>: error: expected ‘;’ before ‘)’ token</a:t>
            </a:r>
          </a:p>
          <a:p>
            <a:pPr marL="411163" lvl="0" indent="-342900">
              <a:spcBef>
                <a:spcPts val="700"/>
              </a:spcBef>
              <a:buClr>
                <a:schemeClr val="tx2"/>
              </a:buClr>
              <a:buSzPct val="95000"/>
              <a:defRPr/>
            </a:pPr>
            <a:r>
              <a:rPr lang="en-US" b="1" dirty="0">
                <a:solidFill>
                  <a:srgbClr val="00FF00"/>
                </a:solidFill>
                <a:latin typeface="Courier New" pitchFamily="49" charset="0"/>
                <a:ea typeface="+mn-ea"/>
                <a:cs typeface="Courier New" pitchFamily="49" charset="0"/>
              </a:rPr>
              <a:t>test.c:18: error: expected statement before ‘)’ token</a:t>
            </a:r>
          </a:p>
        </p:txBody>
      </p:sp>
      <p:sp>
        <p:nvSpPr>
          <p:cNvPr id="14" name="Content Placeholder 2"/>
          <p:cNvSpPr txBox="1">
            <a:spLocks/>
          </p:cNvSpPr>
          <p:nvPr/>
        </p:nvSpPr>
        <p:spPr bwMode="auto">
          <a:xfrm>
            <a:off x="381000" y="2667000"/>
            <a:ext cx="8763000" cy="838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411163" lvl="0" indent="-342900">
              <a:spcBef>
                <a:spcPts val="700"/>
              </a:spcBef>
              <a:buClr>
                <a:schemeClr val="tx2"/>
              </a:buClr>
              <a:buSzPct val="95000"/>
              <a:defRPr/>
            </a:pPr>
            <a:r>
              <a:rPr lang="en-US" b="1" u="sng" dirty="0" smtClean="0">
                <a:latin typeface="Courier New" pitchFamily="49" charset="0"/>
                <a:ea typeface="+mn-ea"/>
                <a:cs typeface="Courier New" pitchFamily="49" charset="0"/>
              </a:rPr>
              <a:t>Example#3</a:t>
            </a:r>
          </a:p>
          <a:p>
            <a:pPr marL="411163" lvl="0" indent="-342900">
              <a:spcBef>
                <a:spcPts val="700"/>
              </a:spcBef>
              <a:buClr>
                <a:schemeClr val="tx2"/>
              </a:buClr>
              <a:buSzPct val="95000"/>
              <a:defRPr/>
            </a:pPr>
            <a:r>
              <a:rPr lang="en-US" b="1" dirty="0" smtClean="0">
                <a:solidFill>
                  <a:srgbClr val="00FF00"/>
                </a:solidFill>
                <a:latin typeface="Courier New" pitchFamily="49" charset="0"/>
                <a:ea typeface="+mn-ea"/>
                <a:cs typeface="Courier New" pitchFamily="49" charset="0"/>
              </a:rPr>
              <a:t>test.c:18</a:t>
            </a:r>
            <a:r>
              <a:rPr lang="en-US" b="1" dirty="0">
                <a:solidFill>
                  <a:srgbClr val="00FF00"/>
                </a:solidFill>
                <a:latin typeface="Courier New" pitchFamily="49" charset="0"/>
                <a:ea typeface="+mn-ea"/>
                <a:cs typeface="Courier New" pitchFamily="49" charset="0"/>
              </a:rPr>
              <a:t>: error: ‘j’ undeclared (first use in this function)</a:t>
            </a:r>
          </a:p>
        </p:txBody>
      </p:sp>
      <p:sp>
        <p:nvSpPr>
          <p:cNvPr id="15" name="Content Placeholder 2"/>
          <p:cNvSpPr txBox="1">
            <a:spLocks/>
          </p:cNvSpPr>
          <p:nvPr/>
        </p:nvSpPr>
        <p:spPr bwMode="auto">
          <a:xfrm>
            <a:off x="381000" y="5257800"/>
            <a:ext cx="8763000" cy="1219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411163" lvl="0" indent="-342900">
              <a:spcBef>
                <a:spcPts val="700"/>
              </a:spcBef>
              <a:buClr>
                <a:schemeClr val="tx2"/>
              </a:buClr>
              <a:buSzPct val="95000"/>
              <a:defRPr/>
            </a:pPr>
            <a:r>
              <a:rPr lang="en-US" b="1" u="sng" dirty="0" smtClean="0">
                <a:latin typeface="Courier New" pitchFamily="49" charset="0"/>
                <a:ea typeface="+mn-ea"/>
                <a:cs typeface="Courier New" pitchFamily="49" charset="0"/>
              </a:rPr>
              <a:t>Example#5</a:t>
            </a:r>
          </a:p>
          <a:p>
            <a:pPr marL="411163" lvl="0" indent="-342900">
              <a:spcBef>
                <a:spcPts val="700"/>
              </a:spcBef>
              <a:buClr>
                <a:schemeClr val="tx2"/>
              </a:buClr>
              <a:buSzPct val="95000"/>
              <a:defRPr/>
            </a:pPr>
            <a:r>
              <a:rPr lang="en-US" b="1" dirty="0">
                <a:solidFill>
                  <a:srgbClr val="00FF00"/>
                </a:solidFill>
                <a:latin typeface="Courier New" pitchFamily="49" charset="0"/>
                <a:ea typeface="+mn-ea"/>
                <a:cs typeface="Courier New" pitchFamily="49" charset="0"/>
              </a:rPr>
              <a:t>test.c:27: error: conflicting types for ‘test’</a:t>
            </a:r>
          </a:p>
          <a:p>
            <a:pPr marL="411163" lvl="0" indent="-342900">
              <a:spcBef>
                <a:spcPts val="700"/>
              </a:spcBef>
              <a:buClr>
                <a:schemeClr val="tx2"/>
              </a:buClr>
              <a:buSzPct val="95000"/>
              <a:defRPr/>
            </a:pPr>
            <a:r>
              <a:rPr lang="en-US" b="1" dirty="0">
                <a:solidFill>
                  <a:srgbClr val="00FF00"/>
                </a:solidFill>
                <a:latin typeface="Courier New" pitchFamily="49" charset="0"/>
                <a:ea typeface="+mn-ea"/>
                <a:cs typeface="Courier New" pitchFamily="49" charset="0"/>
              </a:rPr>
              <a:t>test.c:4: note: previous declaration of ‘test’ was here</a:t>
            </a:r>
          </a:p>
        </p:txBody>
      </p:sp>
    </p:spTree>
    <p:extLst>
      <p:ext uri="{BB962C8B-B14F-4D97-AF65-F5344CB8AC3E}">
        <p14:creationId xmlns:p14="http://schemas.microsoft.com/office/powerpoint/2010/main" val="82479620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0" grpId="0" animBg="1"/>
      <p:bldP spid="12" grpId="0" animBg="1"/>
      <p:bldP spid="14" grpId="0" animBg="1"/>
      <p:bldP spid="1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381000" y="0"/>
            <a:ext cx="8763000" cy="6858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381000" y="2286000"/>
            <a:ext cx="8763000" cy="1219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411163" lvl="0" indent="-342900">
              <a:spcBef>
                <a:spcPts val="700"/>
              </a:spcBef>
              <a:buClr>
                <a:schemeClr val="tx2"/>
              </a:buClr>
              <a:buSzPct val="95000"/>
              <a:defRPr/>
            </a:pPr>
            <a:r>
              <a:rPr lang="en-US" b="1" u="sng" dirty="0" smtClean="0">
                <a:latin typeface="Courier New" pitchFamily="49" charset="0"/>
                <a:ea typeface="+mn-ea"/>
                <a:cs typeface="Courier New" pitchFamily="49" charset="0"/>
              </a:rPr>
              <a:t>Example#3</a:t>
            </a:r>
          </a:p>
          <a:p>
            <a:pPr marL="411163" lvl="0" indent="-342900">
              <a:spcBef>
                <a:spcPts val="700"/>
              </a:spcBef>
              <a:buClr>
                <a:schemeClr val="tx2"/>
              </a:buClr>
              <a:buSzPct val="95000"/>
              <a:defRPr/>
            </a:pPr>
            <a:r>
              <a:rPr lang="en-US" b="1" dirty="0">
                <a:solidFill>
                  <a:srgbClr val="00FF00"/>
                </a:solidFill>
                <a:latin typeface="Courier New" pitchFamily="49" charset="0"/>
                <a:ea typeface="+mn-ea"/>
                <a:cs typeface="Courier New" pitchFamily="49" charset="0"/>
              </a:rPr>
              <a:t>test.c:19: warning: too few arguments for format</a:t>
            </a:r>
          </a:p>
          <a:p>
            <a:pPr marL="411163" lvl="0" indent="-342900">
              <a:spcBef>
                <a:spcPts val="700"/>
              </a:spcBef>
              <a:buClr>
                <a:schemeClr val="tx2"/>
              </a:buClr>
              <a:buSzPct val="95000"/>
              <a:defRPr/>
            </a:pPr>
            <a:r>
              <a:rPr lang="en-US" b="1" dirty="0">
                <a:solidFill>
                  <a:srgbClr val="00FF00"/>
                </a:solidFill>
                <a:latin typeface="Courier New" pitchFamily="49" charset="0"/>
                <a:ea typeface="+mn-ea"/>
                <a:cs typeface="Courier New" pitchFamily="49" charset="0"/>
              </a:rPr>
              <a:t>test.c:22: warning: ‘x’ is used uninitialized in this function</a:t>
            </a:r>
          </a:p>
        </p:txBody>
      </p:sp>
      <p:sp>
        <p:nvSpPr>
          <p:cNvPr id="11" name="Content Placeholder 2"/>
          <p:cNvSpPr txBox="1">
            <a:spLocks/>
          </p:cNvSpPr>
          <p:nvPr/>
        </p:nvSpPr>
        <p:spPr bwMode="auto">
          <a:xfrm>
            <a:off x="381000" y="1219200"/>
            <a:ext cx="8763000" cy="838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411163" lvl="0" indent="-342900">
              <a:spcBef>
                <a:spcPts val="700"/>
              </a:spcBef>
              <a:buClr>
                <a:schemeClr val="tx2"/>
              </a:buClr>
              <a:buSzPct val="95000"/>
              <a:defRPr/>
            </a:pPr>
            <a:r>
              <a:rPr lang="en-US" b="1" u="sng" dirty="0" smtClean="0">
                <a:latin typeface="Courier New" pitchFamily="49" charset="0"/>
                <a:ea typeface="+mn-ea"/>
                <a:cs typeface="Courier New" pitchFamily="49" charset="0"/>
              </a:rPr>
              <a:t>Example#2</a:t>
            </a:r>
          </a:p>
          <a:p>
            <a:pPr marL="411163" lvl="0" indent="-342900">
              <a:spcBef>
                <a:spcPts val="700"/>
              </a:spcBef>
              <a:buClr>
                <a:schemeClr val="tx2"/>
              </a:buClr>
              <a:buSzPct val="95000"/>
              <a:defRPr/>
            </a:pPr>
            <a:r>
              <a:rPr lang="en-US" b="1" dirty="0" smtClean="0">
                <a:solidFill>
                  <a:srgbClr val="00FF00"/>
                </a:solidFill>
                <a:latin typeface="Courier New" pitchFamily="49" charset="0"/>
                <a:ea typeface="+mn-ea"/>
                <a:cs typeface="Courier New" pitchFamily="49" charset="0"/>
              </a:rPr>
              <a:t>test.c:16</a:t>
            </a:r>
            <a:r>
              <a:rPr lang="en-US" b="1" dirty="0">
                <a:solidFill>
                  <a:srgbClr val="00FF00"/>
                </a:solidFill>
                <a:latin typeface="Courier New" pitchFamily="49" charset="0"/>
                <a:ea typeface="+mn-ea"/>
                <a:cs typeface="Courier New" pitchFamily="49" charset="0"/>
              </a:rPr>
              <a:t>: warning: unused variable ‘s’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 bwMode="auto">
          <a:xfrm>
            <a:off x="381000" y="3733800"/>
            <a:ext cx="8763000" cy="1219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411163" lvl="0" indent="-342900">
              <a:spcBef>
                <a:spcPts val="700"/>
              </a:spcBef>
              <a:buClr>
                <a:schemeClr val="tx2"/>
              </a:buClr>
              <a:buSzPct val="95000"/>
              <a:defRPr/>
            </a:pPr>
            <a:r>
              <a:rPr lang="en-US" b="1" u="sng" dirty="0" smtClean="0">
                <a:latin typeface="Courier New" pitchFamily="49" charset="0"/>
                <a:ea typeface="+mn-ea"/>
                <a:cs typeface="Courier New" pitchFamily="49" charset="0"/>
              </a:rPr>
              <a:t>Example#4</a:t>
            </a:r>
          </a:p>
          <a:p>
            <a:pPr marL="411163" lvl="0" indent="-342900">
              <a:spcBef>
                <a:spcPts val="700"/>
              </a:spcBef>
              <a:buClr>
                <a:schemeClr val="tx2"/>
              </a:buClr>
              <a:buSzPct val="95000"/>
              <a:defRPr/>
            </a:pPr>
            <a:r>
              <a:rPr lang="en-US" b="1" dirty="0" err="1">
                <a:solidFill>
                  <a:srgbClr val="00FF00"/>
                </a:solidFill>
                <a:latin typeface="Courier New" pitchFamily="49" charset="0"/>
                <a:ea typeface="+mn-ea"/>
                <a:cs typeface="Courier New" pitchFamily="49" charset="0"/>
              </a:rPr>
              <a:t>test.c</a:t>
            </a:r>
            <a:r>
              <a:rPr lang="en-US" b="1" dirty="0">
                <a:solidFill>
                  <a:srgbClr val="00FF00"/>
                </a:solidFill>
                <a:latin typeface="Courier New" pitchFamily="49" charset="0"/>
                <a:ea typeface="+mn-ea"/>
                <a:cs typeface="Courier New" pitchFamily="49" charset="0"/>
              </a:rPr>
              <a:t>: In function ‘main’:</a:t>
            </a:r>
          </a:p>
          <a:p>
            <a:pPr marL="411163" lvl="0" indent="-342900">
              <a:spcBef>
                <a:spcPts val="700"/>
              </a:spcBef>
              <a:buClr>
                <a:schemeClr val="tx2"/>
              </a:buClr>
              <a:buSzPct val="95000"/>
              <a:defRPr/>
            </a:pPr>
            <a:r>
              <a:rPr lang="en-US" b="1" dirty="0" smtClean="0">
                <a:solidFill>
                  <a:srgbClr val="00FF00"/>
                </a:solidFill>
                <a:latin typeface="Courier New" pitchFamily="49" charset="0"/>
                <a:ea typeface="+mn-ea"/>
                <a:cs typeface="Courier New" pitchFamily="49" charset="0"/>
              </a:rPr>
              <a:t>test.c:24</a:t>
            </a:r>
            <a:r>
              <a:rPr lang="en-US" b="1" dirty="0">
                <a:solidFill>
                  <a:srgbClr val="00FF00"/>
                </a:solidFill>
                <a:latin typeface="Courier New" pitchFamily="49" charset="0"/>
                <a:ea typeface="+mn-ea"/>
                <a:cs typeface="Courier New" pitchFamily="49" charset="0"/>
              </a:rPr>
              <a:t>: warning: control reaches end of non-void </a:t>
            </a:r>
            <a:r>
              <a:rPr lang="en-US" b="1" dirty="0" smtClean="0">
                <a:solidFill>
                  <a:srgbClr val="00FF00"/>
                </a:solidFill>
                <a:latin typeface="Courier New" pitchFamily="49" charset="0"/>
                <a:ea typeface="+mn-ea"/>
                <a:cs typeface="Courier New" pitchFamily="49" charset="0"/>
              </a:rPr>
              <a:t>function</a:t>
            </a:r>
            <a:endParaRPr lang="en-US" b="1" dirty="0">
              <a:solidFill>
                <a:srgbClr val="00FF00"/>
              </a:solidFill>
              <a:latin typeface="Courier New" pitchFamily="49" charset="0"/>
              <a:ea typeface="+mn-ea"/>
              <a:cs typeface="Courier New" pitchFamily="49" charset="0"/>
            </a:endParaRPr>
          </a:p>
        </p:txBody>
      </p:sp>
      <p:sp>
        <p:nvSpPr>
          <p:cNvPr id="13" name="Content Placeholder 2"/>
          <p:cNvSpPr txBox="1">
            <a:spLocks/>
          </p:cNvSpPr>
          <p:nvPr/>
        </p:nvSpPr>
        <p:spPr bwMode="auto">
          <a:xfrm>
            <a:off x="381000" y="228600"/>
            <a:ext cx="8763000" cy="9144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411163" lvl="0" indent="-342900">
              <a:spcBef>
                <a:spcPts val="700"/>
              </a:spcBef>
              <a:buClr>
                <a:schemeClr val="tx2"/>
              </a:buClr>
              <a:buSzPct val="95000"/>
              <a:defRPr/>
            </a:pPr>
            <a:r>
              <a:rPr lang="en-US" b="1" u="sng" dirty="0" smtClean="0">
                <a:latin typeface="Courier New" pitchFamily="49" charset="0"/>
                <a:ea typeface="+mn-ea"/>
                <a:cs typeface="Courier New" pitchFamily="49" charset="0"/>
              </a:rPr>
              <a:t>Example#1</a:t>
            </a:r>
          </a:p>
          <a:p>
            <a:pPr marL="411163" lvl="0" indent="-342900">
              <a:spcBef>
                <a:spcPts val="700"/>
              </a:spcBef>
              <a:buClr>
                <a:schemeClr val="tx2"/>
              </a:buClr>
              <a:buSzPct val="95000"/>
              <a:defRPr/>
            </a:pPr>
            <a:r>
              <a:rPr lang="en-US" b="1" dirty="0">
                <a:solidFill>
                  <a:srgbClr val="00FF00"/>
                </a:solidFill>
                <a:latin typeface="Courier New" pitchFamily="49" charset="0"/>
                <a:ea typeface="+mn-ea"/>
                <a:cs typeface="Courier New" pitchFamily="49" charset="0"/>
              </a:rPr>
              <a:t>test.c:22: warning: ‘x’ is used uninitialized in this function</a:t>
            </a:r>
          </a:p>
        </p:txBody>
      </p:sp>
      <p:sp>
        <p:nvSpPr>
          <p:cNvPr id="15" name="Content Placeholder 2"/>
          <p:cNvSpPr txBox="1">
            <a:spLocks/>
          </p:cNvSpPr>
          <p:nvPr/>
        </p:nvSpPr>
        <p:spPr bwMode="auto">
          <a:xfrm>
            <a:off x="381000" y="5181600"/>
            <a:ext cx="8763000" cy="1219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411163" lvl="0" indent="-342900">
              <a:spcBef>
                <a:spcPts val="700"/>
              </a:spcBef>
              <a:buClr>
                <a:schemeClr val="tx2"/>
              </a:buClr>
              <a:buSzPct val="95000"/>
              <a:defRPr/>
            </a:pPr>
            <a:r>
              <a:rPr lang="en-US" b="1" u="sng" dirty="0" smtClean="0">
                <a:latin typeface="Courier New" pitchFamily="49" charset="0"/>
                <a:ea typeface="+mn-ea"/>
                <a:cs typeface="Courier New" pitchFamily="49" charset="0"/>
              </a:rPr>
              <a:t>Example#5</a:t>
            </a:r>
          </a:p>
          <a:p>
            <a:pPr marL="411163" lvl="0" indent="-342900">
              <a:spcBef>
                <a:spcPts val="700"/>
              </a:spcBef>
              <a:buClr>
                <a:schemeClr val="tx2"/>
              </a:buClr>
              <a:buSzPct val="95000"/>
              <a:defRPr/>
            </a:pPr>
            <a:r>
              <a:rPr lang="en-US" b="1" dirty="0" err="1">
                <a:solidFill>
                  <a:srgbClr val="00FF00"/>
                </a:solidFill>
                <a:latin typeface="Courier New" pitchFamily="49" charset="0"/>
                <a:ea typeface="+mn-ea"/>
                <a:cs typeface="Courier New" pitchFamily="49" charset="0"/>
              </a:rPr>
              <a:t>test.c</a:t>
            </a:r>
            <a:r>
              <a:rPr lang="en-US" b="1" dirty="0">
                <a:solidFill>
                  <a:srgbClr val="00FF00"/>
                </a:solidFill>
                <a:latin typeface="Courier New" pitchFamily="49" charset="0"/>
                <a:ea typeface="+mn-ea"/>
                <a:cs typeface="Courier New" pitchFamily="49" charset="0"/>
              </a:rPr>
              <a:t>: In function ‘test’:</a:t>
            </a:r>
          </a:p>
          <a:p>
            <a:pPr marL="411163" lvl="0" indent="-342900">
              <a:spcBef>
                <a:spcPts val="700"/>
              </a:spcBef>
              <a:buClr>
                <a:schemeClr val="tx2"/>
              </a:buClr>
              <a:buSzPct val="95000"/>
              <a:defRPr/>
            </a:pPr>
            <a:r>
              <a:rPr lang="en-US" b="1" dirty="0">
                <a:solidFill>
                  <a:srgbClr val="00FF00"/>
                </a:solidFill>
                <a:latin typeface="Courier New" pitchFamily="49" charset="0"/>
                <a:ea typeface="+mn-ea"/>
                <a:cs typeface="Courier New" pitchFamily="49" charset="0"/>
              </a:rPr>
              <a:t>test.c:30: warning: assignment makes pointer from integer without a cast</a:t>
            </a:r>
          </a:p>
        </p:txBody>
      </p:sp>
    </p:spTree>
    <p:extLst>
      <p:ext uri="{BB962C8B-B14F-4D97-AF65-F5344CB8AC3E}">
        <p14:creationId xmlns:p14="http://schemas.microsoft.com/office/powerpoint/2010/main" val="101080755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1" grpId="0" animBg="1"/>
      <p:bldP spid="12" grpId="0" animBg="1"/>
      <p:bldP spid="13" grpId="0" animBg="1"/>
      <p:bldP spid="1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381000" y="0"/>
            <a:ext cx="8763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381000" y="228600"/>
            <a:ext cx="8763000" cy="64770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411163" lvl="0" indent="-342900" algn="ctr">
              <a:spcBef>
                <a:spcPts val="700"/>
              </a:spcBef>
              <a:buClr>
                <a:schemeClr val="tx2"/>
              </a:buClr>
              <a:buSzPct val="95000"/>
              <a:defRPr/>
            </a:pPr>
            <a:r>
              <a:rPr lang="en-US" sz="2800" b="1" u="sng" dirty="0" smtClean="0">
                <a:latin typeface="Courier New" pitchFamily="49" charset="0"/>
                <a:ea typeface="+mn-ea"/>
                <a:cs typeface="Courier New" pitchFamily="49" charset="0"/>
              </a:rPr>
              <a:t>It’s a joke</a:t>
            </a:r>
            <a:r>
              <a:rPr lang="en-US" sz="2800" b="1" dirty="0" smtClean="0">
                <a:latin typeface="Courier New" pitchFamily="49" charset="0"/>
                <a:ea typeface="+mn-ea"/>
                <a:cs typeface="Courier New" pitchFamily="49" charset="0"/>
              </a:rPr>
              <a:t> ^o^</a:t>
            </a:r>
          </a:p>
          <a:p>
            <a:pPr marL="411163" lvl="0" indent="-342900">
              <a:spcBef>
                <a:spcPts val="700"/>
              </a:spcBef>
              <a:buClr>
                <a:schemeClr val="tx2"/>
              </a:buClr>
              <a:buSzPct val="95000"/>
              <a:defRPr/>
            </a:pPr>
            <a:endParaRPr lang="en-US" sz="1200" b="1" dirty="0" smtClean="0">
              <a:solidFill>
                <a:srgbClr val="00FF00"/>
              </a:solidFill>
              <a:latin typeface="Courier New" pitchFamily="49" charset="0"/>
              <a:ea typeface="+mn-ea"/>
              <a:cs typeface="Courier New" pitchFamily="49" charset="0"/>
            </a:endParaRPr>
          </a:p>
          <a:p>
            <a:pPr marL="411163" lvl="0" indent="-342900">
              <a:spcBef>
                <a:spcPts val="700"/>
              </a:spcBef>
              <a:buClr>
                <a:schemeClr val="tx2"/>
              </a:buClr>
              <a:buSzPct val="95000"/>
              <a:defRPr/>
            </a:pPr>
            <a:r>
              <a:rPr lang="en-US" sz="2000" b="1" dirty="0" smtClean="0">
                <a:latin typeface="Courier New" pitchFamily="49" charset="0"/>
                <a:ea typeface="+mn-ea"/>
                <a:cs typeface="Courier New" pitchFamily="49" charset="0"/>
              </a:rPr>
              <a:t> </a:t>
            </a:r>
            <a:r>
              <a:rPr lang="en-US" sz="2000" b="1" u="sng" dirty="0" smtClean="0">
                <a:latin typeface="Courier New" pitchFamily="49" charset="0"/>
                <a:ea typeface="+mn-ea"/>
                <a:cs typeface="Courier New" pitchFamily="49" charset="0"/>
              </a:rPr>
              <a:t>It’s a “Hello world!”</a:t>
            </a:r>
          </a:p>
          <a:p>
            <a:pPr marL="868363" lvl="1" indent="-342900">
              <a:spcBef>
                <a:spcPts val="700"/>
              </a:spcBef>
              <a:buClr>
                <a:schemeClr val="tx2"/>
              </a:buClr>
              <a:buSzPct val="95000"/>
              <a:defRPr/>
            </a:pPr>
            <a:r>
              <a:rPr lang="en-US" sz="2000" b="1" dirty="0" err="1" smtClean="0">
                <a:solidFill>
                  <a:srgbClr val="00FF00"/>
                </a:solidFill>
                <a:latin typeface="Courier New" pitchFamily="49" charset="0"/>
                <a:ea typeface="+mn-ea"/>
                <a:cs typeface="Courier New" pitchFamily="49" charset="0"/>
              </a:rPr>
              <a:t>int</a:t>
            </a:r>
            <a:r>
              <a:rPr lang="en-US" sz="2000" b="1" dirty="0" smtClean="0">
                <a:solidFill>
                  <a:srgbClr val="00FF00"/>
                </a:solidFill>
                <a:latin typeface="Courier New" pitchFamily="49" charset="0"/>
                <a:ea typeface="+mn-ea"/>
                <a:cs typeface="Courier New" pitchFamily="49" charset="0"/>
              </a:rPr>
              <a:t> </a:t>
            </a:r>
            <a:r>
              <a:rPr lang="en-US" sz="2000" b="1" dirty="0">
                <a:solidFill>
                  <a:srgbClr val="00FF00"/>
                </a:solidFill>
                <a:latin typeface="Courier New" pitchFamily="49" charset="0"/>
                <a:ea typeface="+mn-ea"/>
                <a:cs typeface="Courier New" pitchFamily="49" charset="0"/>
              </a:rPr>
              <a:t>main(void</a:t>
            </a:r>
            <a:r>
              <a:rPr lang="en-US" sz="2000" b="1" dirty="0" smtClean="0">
                <a:solidFill>
                  <a:srgbClr val="00FF00"/>
                </a:solidFill>
                <a:latin typeface="Courier New" pitchFamily="49" charset="0"/>
                <a:ea typeface="+mn-ea"/>
                <a:cs typeface="Courier New" pitchFamily="49" charset="0"/>
              </a:rPr>
              <a:t>) {</a:t>
            </a:r>
            <a:endParaRPr lang="en-US" sz="2000" b="1" dirty="0">
              <a:solidFill>
                <a:srgbClr val="00FF00"/>
              </a:solidFill>
              <a:latin typeface="Courier New" pitchFamily="49" charset="0"/>
              <a:ea typeface="+mn-ea"/>
              <a:cs typeface="Courier New" pitchFamily="49" charset="0"/>
            </a:endParaRPr>
          </a:p>
          <a:p>
            <a:pPr marL="868363" lvl="1" indent="-342900">
              <a:spcBef>
                <a:spcPts val="700"/>
              </a:spcBef>
              <a:buClr>
                <a:schemeClr val="tx2"/>
              </a:buClr>
              <a:buSzPct val="95000"/>
              <a:defRPr/>
            </a:pPr>
            <a:r>
              <a:rPr lang="en-US" sz="2000" b="1" dirty="0" smtClean="0">
                <a:solidFill>
                  <a:srgbClr val="00FF00"/>
                </a:solidFill>
                <a:latin typeface="Courier New" pitchFamily="49" charset="0"/>
                <a:ea typeface="+mn-ea"/>
                <a:cs typeface="Courier New" pitchFamily="49" charset="0"/>
              </a:rPr>
              <a:t>    </a:t>
            </a:r>
            <a:r>
              <a:rPr lang="en-US" sz="2000" b="1" dirty="0" err="1" smtClean="0">
                <a:solidFill>
                  <a:srgbClr val="00FF00"/>
                </a:solidFill>
                <a:latin typeface="Courier New" pitchFamily="49" charset="0"/>
                <a:ea typeface="+mn-ea"/>
                <a:cs typeface="Courier New" pitchFamily="49" charset="0"/>
              </a:rPr>
              <a:t>printf</a:t>
            </a:r>
            <a:r>
              <a:rPr lang="en-US" sz="2000" b="1" dirty="0" smtClean="0">
                <a:solidFill>
                  <a:srgbClr val="00FF00"/>
                </a:solidFill>
                <a:latin typeface="Courier New" pitchFamily="49" charset="0"/>
                <a:ea typeface="+mn-ea"/>
                <a:cs typeface="Courier New" pitchFamily="49" charset="0"/>
              </a:rPr>
              <a:t>(“hello world!\n”);</a:t>
            </a:r>
            <a:endParaRPr lang="en-US" sz="2000" b="1" dirty="0">
              <a:solidFill>
                <a:srgbClr val="00FF00"/>
              </a:solidFill>
              <a:latin typeface="Courier New" pitchFamily="49" charset="0"/>
              <a:ea typeface="+mn-ea"/>
              <a:cs typeface="Courier New" pitchFamily="49" charset="0"/>
            </a:endParaRPr>
          </a:p>
          <a:p>
            <a:pPr marL="868363" lvl="1" indent="-342900">
              <a:spcBef>
                <a:spcPts val="700"/>
              </a:spcBef>
              <a:buClr>
                <a:schemeClr val="tx2"/>
              </a:buClr>
              <a:buSzPct val="95000"/>
              <a:defRPr/>
            </a:pPr>
            <a:r>
              <a:rPr lang="en-US" sz="2000" b="1" dirty="0" smtClean="0">
                <a:solidFill>
                  <a:srgbClr val="00FF00"/>
                </a:solidFill>
                <a:latin typeface="Courier New" pitchFamily="49" charset="0"/>
                <a:ea typeface="+mn-ea"/>
                <a:cs typeface="Courier New" pitchFamily="49" charset="0"/>
              </a:rPr>
              <a:t>    return </a:t>
            </a:r>
            <a:r>
              <a:rPr lang="en-US" sz="2000" b="1" dirty="0">
                <a:solidFill>
                  <a:srgbClr val="00FF00"/>
                </a:solidFill>
                <a:latin typeface="Courier New" pitchFamily="49" charset="0"/>
                <a:ea typeface="+mn-ea"/>
                <a:cs typeface="Courier New" pitchFamily="49" charset="0"/>
              </a:rPr>
              <a:t>0;</a:t>
            </a:r>
          </a:p>
          <a:p>
            <a:pPr marL="868363" lvl="1" indent="-342900">
              <a:spcBef>
                <a:spcPts val="700"/>
              </a:spcBef>
              <a:buClr>
                <a:schemeClr val="tx2"/>
              </a:buClr>
              <a:buSzPct val="95000"/>
              <a:defRPr/>
            </a:pPr>
            <a:r>
              <a:rPr lang="en-US" sz="2000" b="1" dirty="0" smtClean="0">
                <a:solidFill>
                  <a:srgbClr val="00FF00"/>
                </a:solidFill>
                <a:latin typeface="Courier New" pitchFamily="49" charset="0"/>
                <a:ea typeface="+mn-ea"/>
                <a:cs typeface="Courier New" pitchFamily="49" charset="0"/>
              </a:rPr>
              <a:t>}</a:t>
            </a:r>
          </a:p>
          <a:p>
            <a:pPr marL="411163" lvl="0" indent="-342900">
              <a:spcBef>
                <a:spcPts val="700"/>
              </a:spcBef>
              <a:buClr>
                <a:schemeClr val="tx2"/>
              </a:buClr>
              <a:buSzPct val="95000"/>
              <a:defRPr/>
            </a:pPr>
            <a:endParaRPr lang="en-US" sz="2000" b="1" dirty="0" smtClean="0">
              <a:solidFill>
                <a:srgbClr val="00FF00"/>
              </a:solidFill>
              <a:latin typeface="Courier New" pitchFamily="49" charset="0"/>
              <a:ea typeface="+mn-ea"/>
              <a:cs typeface="Courier New" pitchFamily="49" charset="0"/>
            </a:endParaRPr>
          </a:p>
          <a:p>
            <a:pPr marL="411163" lvl="0" indent="-342900">
              <a:spcBef>
                <a:spcPts val="700"/>
              </a:spcBef>
              <a:buClr>
                <a:schemeClr val="tx2"/>
              </a:buClr>
              <a:buSzPct val="95000"/>
              <a:defRPr/>
            </a:pPr>
            <a:r>
              <a:rPr lang="en-US" sz="2000" b="1" dirty="0" smtClean="0">
                <a:latin typeface="Courier New" pitchFamily="49" charset="0"/>
                <a:ea typeface="+mn-ea"/>
                <a:cs typeface="Courier New" pitchFamily="49" charset="0"/>
              </a:rPr>
              <a:t> </a:t>
            </a:r>
            <a:r>
              <a:rPr lang="en-US" sz="2000" b="1" u="sng" dirty="0" smtClean="0">
                <a:latin typeface="Courier New" pitchFamily="49" charset="0"/>
                <a:ea typeface="+mn-ea"/>
                <a:cs typeface="Courier New" pitchFamily="49" charset="0"/>
              </a:rPr>
              <a:t>How about this code?</a:t>
            </a:r>
          </a:p>
          <a:p>
            <a:pPr marL="868363" lvl="1" indent="-342900">
              <a:spcBef>
                <a:spcPts val="700"/>
              </a:spcBef>
              <a:buClr>
                <a:schemeClr val="tx2"/>
              </a:buClr>
              <a:buSzPct val="95000"/>
              <a:defRPr/>
            </a:pPr>
            <a:r>
              <a:rPr lang="en-US" altLang="zh-CN" sz="2000" b="1" dirty="0" err="1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altLang="zh-CN" sz="2000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 main(void) {</a:t>
            </a:r>
          </a:p>
          <a:p>
            <a:pPr marL="868363" lvl="1" indent="-342900">
              <a:spcBef>
                <a:spcPts val="700"/>
              </a:spcBef>
              <a:buClr>
                <a:schemeClr val="tx2"/>
              </a:buClr>
              <a:buSzPct val="95000"/>
              <a:defRPr/>
            </a:pPr>
            <a:r>
              <a:rPr lang="en-US" altLang="zh-CN" sz="2000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altLang="zh-CN" sz="2000" b="1" dirty="0" err="1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printf</a:t>
            </a:r>
            <a:r>
              <a:rPr lang="en-US" altLang="zh-CN" sz="2000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(“hello world!\n”);</a:t>
            </a:r>
          </a:p>
          <a:p>
            <a:pPr marL="868363" lvl="1" indent="-342900">
              <a:spcBef>
                <a:spcPts val="700"/>
              </a:spcBef>
              <a:buClr>
                <a:schemeClr val="tx2"/>
              </a:buClr>
              <a:buSzPct val="95000"/>
              <a:defRPr/>
            </a:pPr>
            <a:endParaRPr lang="en-US" altLang="zh-CN" sz="2000" b="1" dirty="0">
              <a:solidFill>
                <a:srgbClr val="00FF00"/>
              </a:solidFill>
              <a:latin typeface="Courier New" pitchFamily="49" charset="0"/>
              <a:cs typeface="Courier New" pitchFamily="49" charset="0"/>
            </a:endParaRPr>
          </a:p>
          <a:p>
            <a:pPr marL="868363" lvl="1" indent="-342900">
              <a:spcBef>
                <a:spcPts val="700"/>
              </a:spcBef>
              <a:buClr>
                <a:schemeClr val="tx2"/>
              </a:buClr>
              <a:buSzPct val="95000"/>
              <a:defRPr/>
            </a:pPr>
            <a:r>
              <a:rPr lang="en-US" altLang="zh-CN" sz="2000" b="1" dirty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    http://ipads.se.sjtu.edu.cn/courses/ics</a:t>
            </a:r>
          </a:p>
          <a:p>
            <a:pPr marL="868363" lvl="1" indent="-342900">
              <a:spcBef>
                <a:spcPts val="700"/>
              </a:spcBef>
              <a:buClr>
                <a:schemeClr val="tx2"/>
              </a:buClr>
              <a:buSzPct val="95000"/>
              <a:defRPr/>
            </a:pPr>
            <a:endParaRPr lang="en-US" altLang="zh-CN" sz="2000" b="1" dirty="0">
              <a:solidFill>
                <a:srgbClr val="00FF00"/>
              </a:solidFill>
              <a:latin typeface="Courier New" pitchFamily="49" charset="0"/>
              <a:cs typeface="Courier New" pitchFamily="49" charset="0"/>
            </a:endParaRPr>
          </a:p>
          <a:p>
            <a:pPr marL="868363" lvl="1" indent="-342900">
              <a:spcBef>
                <a:spcPts val="700"/>
              </a:spcBef>
              <a:buClr>
                <a:schemeClr val="tx2"/>
              </a:buClr>
              <a:buSzPct val="95000"/>
              <a:defRPr/>
            </a:pPr>
            <a:r>
              <a:rPr lang="en-US" altLang="zh-CN" sz="2000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    return 0;</a:t>
            </a:r>
          </a:p>
          <a:p>
            <a:pPr marL="868363" lvl="1" indent="-342900">
              <a:spcBef>
                <a:spcPts val="700"/>
              </a:spcBef>
              <a:buClr>
                <a:schemeClr val="tx2"/>
              </a:buClr>
              <a:buSzPct val="95000"/>
              <a:defRPr/>
            </a:pPr>
            <a:r>
              <a:rPr lang="en-US" altLang="zh-CN" sz="20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}</a:t>
            </a:r>
            <a:endParaRPr lang="en-US" altLang="zh-CN" sz="2000" b="1" dirty="0">
              <a:solidFill>
                <a:srgbClr val="00FF00"/>
              </a:solidFill>
              <a:latin typeface="Courier New" pitchFamily="49" charset="0"/>
              <a:cs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124464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0FB55B8-1AC0-4A94-95E1-52F6648AD8D9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14</a:t>
            </a:fld>
            <a:endParaRPr lang="en-US" altLang="zh-CN" smtClean="0"/>
          </a:p>
        </p:txBody>
      </p:sp>
      <p:sp>
        <p:nvSpPr>
          <p:cNvPr id="7" name="Title 5"/>
          <p:cNvSpPr txBox="1">
            <a:spLocks/>
          </p:cNvSpPr>
          <p:nvPr/>
        </p:nvSpPr>
        <p:spPr>
          <a:xfrm>
            <a:off x="3048000" y="3286124"/>
            <a:ext cx="2928958" cy="928694"/>
          </a:xfrm>
          <a:prstGeom prst="rect">
            <a:avLst/>
          </a:prstGeom>
          <a:effectLst>
            <a:glow rad="63500">
              <a:schemeClr val="accent3">
                <a:satMod val="175000"/>
                <a:alpha val="40000"/>
              </a:schemeClr>
            </a:glow>
            <a:reflection blurRad="6350" stA="50000" endA="300" endPos="90000" dir="5400000" sy="-100000" algn="bl" rotWithShape="0"/>
          </a:effectLst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en-US" altLang="zh-CN" sz="5600" spc="-100" dirty="0">
                <a:latin typeface="+mj-lt"/>
                <a:ea typeface="+mj-ea"/>
                <a:cs typeface="+mj-cs"/>
              </a:rPr>
              <a:t>Thanks</a:t>
            </a:r>
            <a:endParaRPr lang="zh-CN" altLang="en-US" sz="5600" spc="-100" dirty="0">
              <a:latin typeface="+mj-lt"/>
              <a:ea typeface="+mj-ea"/>
              <a:cs typeface="+mj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  <p:extLst>
      <p:ext uri="{BB962C8B-B14F-4D97-AF65-F5344CB8AC3E}">
        <p14:creationId xmlns:p14="http://schemas.microsoft.com/office/powerpoint/2010/main" val="53440769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Rong.Chen.Presentation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Rong.Chen.Presentation">
      <a:majorFont>
        <a:latin typeface="Calibri"/>
        <a:ea typeface="华文楷体"/>
        <a:cs typeface=""/>
      </a:majorFont>
      <a:minorFont>
        <a:latin typeface="Corbel"/>
        <a:ea typeface="宋体"/>
        <a:cs typeface=""/>
      </a:minorFont>
    </a:fontScheme>
    <a:fmtScheme name="Me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Rong.Chen.Presentation</Template>
  <TotalTime>3311</TotalTime>
  <Words>526</Words>
  <Application>Microsoft Office PowerPoint</Application>
  <PresentationFormat>On-screen Show (4:3)</PresentationFormat>
  <Paragraphs>138</Paragraphs>
  <Slides>14</Slides>
  <Notes>14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Rong.Chen.Presentation</vt:lpstr>
      <vt:lpstr>TUTORIAL LESSON Debugging</vt:lpstr>
      <vt:lpstr>OUTLINE</vt:lpstr>
      <vt:lpstr>PowerPoint Presentation</vt:lpstr>
      <vt:lpstr>GCC Tools</vt:lpstr>
      <vt:lpstr>PowerPoint Presentation</vt:lpstr>
      <vt:lpstr>Bug &amp; Warning</vt:lpstr>
      <vt:lpstr>PowerPoint Presentation</vt:lpstr>
      <vt:lpstr>Debugging</vt:lpstr>
      <vt:lpstr>Debugging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Vagrant: Live Migration of virtual machines among Heterogeneous VMMs </dc:title>
  <dc:creator/>
  <cp:lastModifiedBy>Rong</cp:lastModifiedBy>
  <cp:revision>83</cp:revision>
  <dcterms:created xsi:type="dcterms:W3CDTF">2006-08-16T00:00:00Z</dcterms:created>
  <dcterms:modified xsi:type="dcterms:W3CDTF">2013-03-13T07:52:14Z</dcterms:modified>
</cp:coreProperties>
</file>