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31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D"/>
    <a:srgbClr val="FF9966"/>
    <a:srgbClr val="E2A7FF"/>
    <a:srgbClr val="FF3F8D"/>
    <a:srgbClr val="FF0066"/>
    <a:srgbClr val="FFCCCC"/>
    <a:srgbClr val="A162D0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38" autoAdjust="0"/>
  </p:normalViewPr>
  <p:slideViewPr>
    <p:cSldViewPr>
      <p:cViewPr varScale="1">
        <p:scale>
          <a:sx n="66" d="100"/>
          <a:sy n="66" d="100"/>
        </p:scale>
        <p:origin x="-44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2014-03-05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3/5/2014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ubversion.tigri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497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Toolchain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i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co svn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://ipads.se.sjtu.edu.cn/ics-se13/ics5130379001 --username=ics5130379001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 smtClean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cs typeface="Courier New" pitchFamily="49" charset="0"/>
              </a:rPr>
              <a:t>*svn resource link: 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 smtClean="0"/>
              <a:t>C</a:t>
            </a:r>
            <a:r>
              <a:rPr lang="en-US" altLang="zh-CN" dirty="0" smtClean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Why we choose C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         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 Logico-Philosophicus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 smtClean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Our 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Good Support in Multi-fields</a:t>
            </a:r>
            <a:endParaRPr lang="en-US" altLang="zh-CN" sz="2000" dirty="0" smtClean="0"/>
          </a:p>
          <a:p>
            <a:pPr lvl="5">
              <a:defRPr/>
            </a:pPr>
            <a:endParaRPr lang="en-US" altLang="zh-CN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 smtClean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C++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Thompson &amp; Ritchie, </a:t>
            </a:r>
            <a:r>
              <a:rPr lang="en-US" altLang="zh-CN" sz="2400" dirty="0" smtClean="0">
                <a:latin typeface="Verdana" pitchFamily="34" charset="0"/>
              </a:rPr>
              <a:t>1969 ~ 1971</a:t>
            </a:r>
            <a:endParaRPr lang="en-US" altLang="zh-CN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Based on </a:t>
            </a:r>
            <a:r>
              <a:rPr lang="en-US" altLang="zh-CN" sz="2800" i="1" dirty="0" smtClean="0"/>
              <a:t>B</a:t>
            </a:r>
            <a:r>
              <a:rPr lang="en-US" altLang="zh-CN" sz="2800" dirty="0" smtClean="0"/>
              <a:t> language </a:t>
            </a:r>
            <a:br>
              <a:rPr lang="en-US" altLang="zh-CN" sz="2800" dirty="0" smtClean="0"/>
            </a:br>
            <a:r>
              <a:rPr lang="en-US" altLang="zh-CN" sz="2400" dirty="0" smtClean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 smtClean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 smtClean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ANSI </a:t>
            </a:r>
            <a:r>
              <a:rPr lang="en-US" altLang="zh-CN" sz="2800" dirty="0" smtClean="0"/>
              <a:t>(</a:t>
            </a:r>
            <a:r>
              <a:rPr lang="en-US" altLang="zh-CN" sz="2800" u="sng" dirty="0" smtClean="0">
                <a:ea typeface="宋体" pitchFamily="2" charset="-122"/>
              </a:rPr>
              <a:t>A</a:t>
            </a:r>
            <a:r>
              <a:rPr lang="en-US" altLang="zh-CN" sz="2800" dirty="0" smtClean="0">
                <a:ea typeface="宋体" pitchFamily="2" charset="-122"/>
              </a:rPr>
              <a:t>merican </a:t>
            </a:r>
            <a:r>
              <a:rPr lang="en-US" altLang="zh-CN" sz="2800" u="sng" dirty="0" smtClean="0">
                <a:ea typeface="宋体" pitchFamily="2" charset="-122"/>
              </a:rPr>
              <a:t>N</a:t>
            </a:r>
            <a:r>
              <a:rPr lang="en-US" altLang="zh-CN" sz="2800" dirty="0" smtClean="0">
                <a:ea typeface="宋体" pitchFamily="2" charset="-122"/>
              </a:rPr>
              <a:t>ational </a:t>
            </a:r>
            <a:r>
              <a:rPr lang="en-US" altLang="zh-CN" sz="2800" u="sng" dirty="0" smtClean="0">
                <a:ea typeface="宋体" pitchFamily="2" charset="-122"/>
              </a:rPr>
              <a:t>S</a:t>
            </a:r>
            <a:r>
              <a:rPr lang="en-US" altLang="zh-CN" sz="2800" dirty="0" smtClean="0">
                <a:ea typeface="宋体" pitchFamily="2" charset="-122"/>
              </a:rPr>
              <a:t>tandards </a:t>
            </a:r>
            <a:r>
              <a:rPr lang="en-US" altLang="zh-CN" sz="2800" u="sng" dirty="0" smtClean="0">
                <a:ea typeface="宋体" pitchFamily="2" charset="-122"/>
              </a:rPr>
              <a:t>I</a:t>
            </a:r>
            <a:r>
              <a:rPr lang="en-US" altLang="zh-CN" sz="2800" dirty="0" smtClean="0">
                <a:ea typeface="宋体" pitchFamily="2" charset="-122"/>
              </a:rPr>
              <a:t>nstitute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89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BOOK: 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r>
              <a:rPr lang="en-US" altLang="zh-CN" sz="3200" dirty="0" smtClean="0">
                <a:latin typeface="Comic Sans MS" pitchFamily="66" charset="0"/>
              </a:rPr>
              <a:t/>
            </a:r>
            <a:br>
              <a:rPr lang="en-US" altLang="zh-CN" sz="3200" dirty="0" smtClean="0">
                <a:latin typeface="Comic Sans MS" pitchFamily="66" charset="0"/>
              </a:rPr>
            </a:br>
            <a:r>
              <a:rPr lang="en-US" altLang="zh-CN" sz="2000" dirty="0" smtClean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Compiling, </a:t>
            </a:r>
            <a:r>
              <a:rPr lang="en-US" altLang="zh-CN" dirty="0" err="1" smtClean="0"/>
              <a:t>Gcc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What is </a:t>
            </a:r>
            <a:r>
              <a:rPr lang="en-US" altLang="zh-CN" sz="3200" dirty="0" smtClean="0">
                <a:solidFill>
                  <a:srgbClr val="FFC000"/>
                </a:solidFill>
              </a:rPr>
              <a:t>GNU</a:t>
            </a:r>
            <a:r>
              <a:rPr lang="en-US" altLang="zh-CN" sz="3200" dirty="0" smtClean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G</a:t>
            </a:r>
            <a:r>
              <a:rPr lang="en-US" altLang="zh-CN" sz="2800" dirty="0" smtClean="0"/>
              <a:t>NU is </a:t>
            </a:r>
            <a:r>
              <a:rPr lang="en-US" altLang="zh-CN" sz="2800" dirty="0" smtClean="0">
                <a:solidFill>
                  <a:srgbClr val="FFC000"/>
                </a:solidFill>
              </a:rPr>
              <a:t>N</a:t>
            </a:r>
            <a:r>
              <a:rPr lang="en-US" altLang="zh-CN" sz="2800" dirty="0" smtClean="0"/>
              <a:t>ot </a:t>
            </a:r>
            <a:r>
              <a:rPr lang="en-US" altLang="zh-CN" sz="2800" dirty="0" smtClean="0">
                <a:solidFill>
                  <a:srgbClr val="FFC000"/>
                </a:solidFill>
              </a:rPr>
              <a:t>U</a:t>
            </a:r>
            <a:r>
              <a:rPr lang="en-US" altLang="zh-CN" sz="2800" dirty="0" smtClean="0"/>
              <a:t>nix</a:t>
            </a:r>
            <a:r>
              <a:rPr lang="en-US" altLang="zh-CN" sz="2800" dirty="0" smtClean="0">
                <a:sym typeface="Wingdings" pitchFamily="2" charset="2"/>
              </a:rPr>
              <a:t>, 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 smtClean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 smtClean="0"/>
              <a:t>Richard M. Stallman  </a:t>
            </a:r>
            <a:r>
              <a:rPr lang="en-US" altLang="zh-CN" sz="2000" dirty="0" smtClean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The GNU Manifesto, </a:t>
            </a:r>
            <a:r>
              <a:rPr lang="en-US" altLang="zh-CN" sz="2400" dirty="0" smtClean="0">
                <a:latin typeface="Verdana" pitchFamily="34" charset="0"/>
              </a:rPr>
              <a:t>1985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>
                <a:solidFill>
                  <a:srgbClr val="FFC000"/>
                </a:solidFill>
              </a:rPr>
              <a:t>G</a:t>
            </a:r>
            <a:r>
              <a:rPr lang="en-US" altLang="zh-CN" sz="3200" dirty="0" smtClean="0"/>
              <a:t>NU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ompiler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. &gt;apt-get 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install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</a:t>
            </a:r>
            <a:br>
              <a:rPr lang="en-US" altLang="zh-CN" sz="2800" dirty="0" smtClean="0"/>
            </a:br>
            <a:endParaRPr lang="en-US" altLang="zh-CN" sz="800" dirty="0" smtClean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-E test.c &gt; test-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-c test.c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2000" dirty="0" err="1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 smtClean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(test)</a:t>
            </a:r>
            <a:endParaRPr lang="en-US" altLang="zh-CN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Make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Automatically building executable </a:t>
            </a:r>
            <a:br>
              <a:rPr lang="en-US" altLang="zh-CN" sz="2800" dirty="0" smtClean="0"/>
            </a:br>
            <a:r>
              <a:rPr lang="en-US" altLang="zh-CN" sz="2800" dirty="0" smtClean="0"/>
              <a:t>programs and libraries from source code</a:t>
            </a:r>
            <a:br>
              <a:rPr lang="en-US" altLang="zh-CN" sz="2800" dirty="0" smtClean="0"/>
            </a:br>
            <a:r>
              <a:rPr lang="en-US" altLang="zh-CN" sz="2800" dirty="0" smtClean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/>
          </a:p>
          <a:p>
            <a:pPr lvl="1" eaLnBrk="1" hangingPunct="1"/>
            <a:r>
              <a:rPr lang="en-US" altLang="zh-CN" sz="2800" dirty="0" smtClean="0"/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 smtClean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en-US" altLang="zh-CN" sz="2000" dirty="0" smtClean="0">
                <a:hlinkClick r:id="rId3"/>
              </a:rPr>
              <a:t>http://www.china-pub.com/computers/common/info.asp?id=25525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Specify how to derive the target program </a:t>
            </a:r>
            <a:br>
              <a:rPr lang="en-US" altLang="zh-CN" sz="2800" dirty="0" smtClean="0"/>
            </a:br>
            <a:r>
              <a:rPr lang="en-US" altLang="zh-CN" sz="2800" dirty="0" smtClean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command used to compile source files</a:t>
            </a:r>
          </a:p>
          <a:p>
            <a:pPr lvl="1" eaLnBrk="1" hangingPunct="1"/>
            <a:r>
              <a:rPr lang="en-US" altLang="zh-CN" sz="2800" dirty="0" smtClean="0"/>
              <a:t>Tools for auto building Makefile</a:t>
            </a:r>
          </a:p>
          <a:p>
            <a:pPr lvl="2" eaLnBrk="1" hangingPunct="1"/>
            <a:r>
              <a:rPr lang="en-US" altLang="zh-CN" dirty="0" smtClean="0"/>
              <a:t>makedepend, Imake, autoconf, automake</a:t>
            </a:r>
          </a:p>
          <a:p>
            <a:pPr lvl="1" eaLnBrk="1" hangingPunct="1"/>
            <a:endParaRPr lang="zh-CN" altLang="en-US" dirty="0" smtClean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14164</TotalTime>
  <Words>679</Words>
  <Application>Microsoft Office PowerPoint</Application>
  <PresentationFormat>On-screen Show (4:3)</PresentationFormat>
  <Paragraphs>302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Rong.Chen.Presentation</vt:lpstr>
      <vt:lpstr>TUTORIAL LESSON Tools</vt:lpstr>
      <vt:lpstr>OUTLINE</vt:lpstr>
      <vt:lpstr>PowerPoint Presentation</vt:lpstr>
      <vt:lpstr>SOFTWARE INSTALLATION</vt:lpstr>
      <vt:lpstr>SOFTWARE INSTALLATION</vt:lpstr>
      <vt:lpstr>SOFTWARE INSTALLATION</vt:lpstr>
      <vt:lpstr>PowerPoint Presentation</vt:lpstr>
      <vt:lpstr>VERSION CONTROL</vt:lpstr>
      <vt:lpstr>VERSION CONTROL</vt:lpstr>
      <vt:lpstr>VERSION CONTROL</vt:lpstr>
      <vt:lpstr>VERSION CONTROL</vt:lpstr>
      <vt:lpstr>PowerPoint Presentation</vt:lpstr>
      <vt:lpstr>To C or Not to C</vt:lpstr>
      <vt:lpstr>HISTORY</vt:lpstr>
      <vt:lpstr>PowerPoint Presentation</vt:lpstr>
      <vt:lpstr>GNU</vt:lpstr>
      <vt:lpstr>COMPILER</vt:lpstr>
      <vt:lpstr>COMPILING</vt:lpstr>
      <vt:lpstr>COMPILING</vt:lpstr>
      <vt:lpstr>PowerPoint Presentation</vt:lpstr>
      <vt:lpstr>MAKE</vt:lpstr>
      <vt:lpstr>MAKEFILE</vt:lpstr>
      <vt:lpstr>EXAMPLE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</cp:lastModifiedBy>
  <cp:revision>328</cp:revision>
  <dcterms:created xsi:type="dcterms:W3CDTF">2006-08-16T00:00:00Z</dcterms:created>
  <dcterms:modified xsi:type="dcterms:W3CDTF">2014-03-05T06:45:05Z</dcterms:modified>
</cp:coreProperties>
</file>