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60"/>
  </p:notesMasterIdLst>
  <p:sldIdLst>
    <p:sldId id="256" r:id="rId2"/>
    <p:sldId id="335" r:id="rId3"/>
    <p:sldId id="258" r:id="rId4"/>
    <p:sldId id="279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392" r:id="rId13"/>
    <p:sldId id="259" r:id="rId14"/>
    <p:sldId id="261" r:id="rId15"/>
    <p:sldId id="340" r:id="rId16"/>
    <p:sldId id="393" r:id="rId17"/>
    <p:sldId id="341" r:id="rId18"/>
    <p:sldId id="343" r:id="rId19"/>
    <p:sldId id="344" r:id="rId20"/>
    <p:sldId id="346" r:id="rId21"/>
    <p:sldId id="347" r:id="rId22"/>
    <p:sldId id="348" r:id="rId23"/>
    <p:sldId id="349" r:id="rId24"/>
    <p:sldId id="350" r:id="rId25"/>
    <p:sldId id="412" r:id="rId26"/>
    <p:sldId id="379" r:id="rId27"/>
    <p:sldId id="413" r:id="rId28"/>
    <p:sldId id="273" r:id="rId29"/>
    <p:sldId id="352" r:id="rId30"/>
    <p:sldId id="272" r:id="rId31"/>
    <p:sldId id="411" r:id="rId32"/>
    <p:sldId id="394" r:id="rId33"/>
    <p:sldId id="353" r:id="rId34"/>
    <p:sldId id="357" r:id="rId35"/>
    <p:sldId id="362" r:id="rId36"/>
    <p:sldId id="354" r:id="rId37"/>
    <p:sldId id="358" r:id="rId38"/>
    <p:sldId id="355" r:id="rId39"/>
    <p:sldId id="359" r:id="rId40"/>
    <p:sldId id="361" r:id="rId41"/>
    <p:sldId id="360" r:id="rId42"/>
    <p:sldId id="363" r:id="rId43"/>
    <p:sldId id="364" r:id="rId44"/>
    <p:sldId id="414" r:id="rId45"/>
    <p:sldId id="415" r:id="rId46"/>
    <p:sldId id="416" r:id="rId47"/>
    <p:sldId id="396" r:id="rId48"/>
    <p:sldId id="388" r:id="rId49"/>
    <p:sldId id="386" r:id="rId50"/>
    <p:sldId id="397" r:id="rId51"/>
    <p:sldId id="383" r:id="rId52"/>
    <p:sldId id="384" r:id="rId53"/>
    <p:sldId id="385" r:id="rId54"/>
    <p:sldId id="398" r:id="rId55"/>
    <p:sldId id="375" r:id="rId56"/>
    <p:sldId id="377" r:id="rId57"/>
    <p:sldId id="318" r:id="rId58"/>
    <p:sldId id="425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8D"/>
    <a:srgbClr val="CCFFFF"/>
    <a:srgbClr val="DFFECE"/>
    <a:srgbClr val="FF99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30"/>
    <p:restoredTop sz="91392" autoAdjust="0"/>
  </p:normalViewPr>
  <p:slideViewPr>
    <p:cSldViewPr>
      <p:cViewPr varScale="1">
        <p:scale>
          <a:sx n="73" d="100"/>
          <a:sy n="73" d="100"/>
        </p:scale>
        <p:origin x="5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2017/9/14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6923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351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12459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1850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69514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04142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1728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12139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631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84164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8987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76973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538698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503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003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30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401536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1035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92890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60492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91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01740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54730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49736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88222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14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44295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1602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47191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31413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148552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3793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363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584289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29521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390547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71540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3053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8493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2789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78099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928280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54650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679183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431223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175564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18186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80049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275784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5782393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41960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254887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74135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819343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2572350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3447148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5704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9/14/17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ngchen@sjt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4" Type="http://schemas.openxmlformats.org/officeDocument/2006/relationships/hyperlink" Target="ftp://fs.fudan.edu.cn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ftp://ftp.sjtu.edu.cn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ftp://ftp.sjtu.edu.cn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4" Type="http://schemas.openxmlformats.org/officeDocument/2006/relationships/hyperlink" Target="http://jserv.sayya.org/misc/vi-vim-cheat-sheet.png" TargetMode="External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hyperlink" Target="http://ipads.se.sjtu.edu.cn/courses/ics/tutorials/shel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2017.8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REGISTRATION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705970"/>
            <a:ext cx="3709996" cy="34845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414" y="1506934"/>
            <a:ext cx="3124200" cy="4193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04" y="1508523"/>
            <a:ext cx="1152182" cy="31916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508523"/>
            <a:ext cx="3124200" cy="97130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66804" y="2057400"/>
            <a:ext cx="1152182" cy="300191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724400" y="2114490"/>
            <a:ext cx="94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66"/>
                </a:solidFill>
              </a:rPr>
              <a:t>111111</a:t>
            </a:r>
            <a:endParaRPr lang="en-US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2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25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</a:t>
            </a:r>
            <a:r>
              <a:rPr lang="en-US" altLang="zh-CN" sz="2800" dirty="0">
                <a:solidFill>
                  <a:prstClr val="white"/>
                </a:solidFill>
              </a:rPr>
              <a:t>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4</a:t>
            </a:r>
            <a:r>
              <a:rPr lang="en-US" altLang="zh-CN" sz="2800" dirty="0">
                <a:solidFill>
                  <a:prstClr val="white"/>
                </a:solidFill>
              </a:rPr>
              <a:t>: Y86 Assembler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5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Compiler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6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Processor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70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Middle</a:t>
            </a:r>
            <a:endParaRPr lang="en-US" altLang="zh-CN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029200" y="3133968"/>
            <a:ext cx="3810000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0" indent="-34290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endParaRPr lang="en-US" altLang="zh-CN" sz="1000" dirty="0">
              <a:solidFill>
                <a:prstClr val="white"/>
              </a:solidFill>
              <a:latin typeface="Corbel"/>
              <a:ea typeface="宋体"/>
            </a:endParaRPr>
          </a:p>
          <a:p>
            <a:pPr marL="68580" lvl="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Homework 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  <a:ea typeface="宋体"/>
              </a:rPr>
              <a:t>5</a:t>
            </a: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%)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94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1759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Cheating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will not be </a:t>
            </a:r>
            <a:r>
              <a:rPr lang="en-US" altLang="zh-CN" sz="4000" dirty="0" smtClean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tolerated</a:t>
            </a:r>
            <a:r>
              <a:rPr lang="en-US" altLang="zh-CN" sz="36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All homework, labs and 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exams are to be done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individually</a:t>
            </a: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  <a:endParaRPr lang="en-US" altLang="zh-CN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It is your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responsibility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to ensure that your passwords are well-guarded, directories protected, and printouts do not </a:t>
            </a: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fall 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into other hands.</a:t>
            </a:r>
            <a:endParaRPr lang="zh-CN" altLang="en-US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941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15240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1882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939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我的本意并没有提供代码让他抄袭的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啊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不对，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请教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我怎么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代码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2771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什么影响。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把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5212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as 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3.2.</a:t>
            </a:r>
            <a:r>
              <a:rPr lang="en-US" altLang="zh-CN" dirty="0" smtClean="0"/>
              <a:t>x  kernel  (newest: </a:t>
            </a:r>
            <a:r>
              <a:rPr lang="en-US" altLang="zh-CN" sz="2000" dirty="0" smtClean="0">
                <a:latin typeface="Verdana" pitchFamily="34" charset="0"/>
              </a:rPr>
              <a:t>3.13.5 2014.2.22</a:t>
            </a:r>
            <a:r>
              <a:rPr lang="en-US" altLang="zh-CN" dirty="0" smtClean="0"/>
              <a:t>)</a:t>
            </a:r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8.2.0</a:t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debian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-cd/8.2.0/amd64/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iso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-cd/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4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4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6.0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Wheezy(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7.0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), </a:t>
            </a:r>
            <a:b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   Jessie(8.0)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System (if no ISO)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e.g. </a:t>
            </a:r>
            <a:r>
              <a:rPr lang="en-US" altLang="zh-CN" dirty="0" err="1" smtClean="0">
                <a:solidFill>
                  <a:srgbClr val="FFC000"/>
                </a:solidFill>
              </a:rPr>
              <a:t>Debian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8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0</a:t>
            </a:r>
            <a:r>
              <a:rPr lang="en-US" altLang="zh-CN" dirty="0" smtClean="0"/>
              <a:t>G (engross on demand)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</a:t>
            </a:r>
            <a:r>
              <a:rPr lang="en-US" altLang="zh-CN" sz="2800" dirty="0" smtClean="0"/>
              <a:t>connection (customized)</a:t>
            </a:r>
            <a:endParaRPr lang="en-US" altLang="zh-CN" sz="2800" dirty="0"/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</a:t>
            </a:r>
            <a:r>
              <a:rPr lang="en-US" altLang="zh-CN" dirty="0" smtClean="0"/>
              <a:t>IP, </a:t>
            </a:r>
            <a:r>
              <a:rPr lang="en-US" altLang="zh-CN" dirty="0" smtClean="0">
                <a:solidFill>
                  <a:srgbClr val="FF3F8D"/>
                </a:solidFill>
              </a:rPr>
              <a:t>default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8.2.0</a:t>
            </a:r>
            <a:r>
              <a:rPr lang="en-US" altLang="zh-CN" dirty="0" smtClean="0">
                <a:solidFill>
                  <a:srgbClr val="FFC000"/>
                </a:solidFill>
              </a:rPr>
              <a:t>-amd64-CD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Hardware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0631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</a:t>
            </a:r>
            <a:r>
              <a:rPr lang="en-US" altLang="zh-CN" sz="3200" dirty="0" err="1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Debian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8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</a:t>
            </a:r>
            <a:r>
              <a:rPr lang="en-US" altLang="zh-CN" sz="2800" dirty="0" smtClean="0"/>
              <a:t>Tools</a:t>
            </a:r>
            <a:endParaRPr lang="en-US" altLang="zh-CN" sz="2800" dirty="0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Telnet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00B0F0"/>
                </a:solidFill>
              </a:rPr>
              <a:t>Tel</a:t>
            </a:r>
            <a:r>
              <a:rPr lang="en-US" altLang="zh-CN" sz="2800" dirty="0" smtClean="0"/>
              <a:t>etype </a:t>
            </a:r>
            <a:r>
              <a:rPr lang="en-US" altLang="zh-CN" sz="2800" dirty="0" smtClean="0">
                <a:solidFill>
                  <a:srgbClr val="00B0F0"/>
                </a:solidFill>
              </a:rPr>
              <a:t>net</a:t>
            </a:r>
            <a:r>
              <a:rPr lang="en-US" altLang="zh-CN" sz="2800" dirty="0" smtClean="0"/>
              <a:t>work)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/>
              <a:t>A network protocol over TCP for remote access</a:t>
            </a:r>
          </a:p>
          <a:p>
            <a:pPr lvl="1" eaLnBrk="1" hangingPunct="1"/>
            <a:r>
              <a:rPr lang="en-US" altLang="zh-CN" sz="2800" dirty="0" smtClean="0"/>
              <a:t>Birth in </a:t>
            </a:r>
            <a:r>
              <a:rPr lang="en-US" altLang="zh-CN" sz="2400" dirty="0" smtClean="0">
                <a:latin typeface="Verdana" pitchFamily="34" charset="0"/>
              </a:rPr>
              <a:t>1969</a:t>
            </a:r>
            <a:r>
              <a:rPr lang="en-US" altLang="zh-CN" sz="2800" dirty="0" smtClean="0"/>
              <a:t>, and supported by various OSes</a:t>
            </a:r>
          </a:p>
          <a:p>
            <a:pPr lvl="2" eaLnBrk="1" hangingPunct="1"/>
            <a:r>
              <a:rPr lang="en-US" altLang="zh-CN" dirty="0" smtClean="0"/>
              <a:t>Including Windows</a:t>
            </a:r>
          </a:p>
          <a:p>
            <a:pPr lvl="2" eaLnBrk="1" hangingPunct="1"/>
            <a:endParaRPr lang="en-US" altLang="zh-CN" dirty="0" smtClean="0"/>
          </a:p>
          <a:p>
            <a:pPr lvl="1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&gt;telnet bbs.fudan.edu.cn</a:t>
            </a:r>
            <a:b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&gt;telnet 10.132.143.112</a:t>
            </a:r>
          </a:p>
          <a:p>
            <a:pPr lvl="1" eaLnBrk="1" hangingPunct="1"/>
            <a:endParaRPr lang="en-US" altLang="zh-CN" sz="800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 </a:t>
            </a:r>
            <a:r>
              <a:rPr lang="en-US" altLang="zh-CN" sz="32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(Spring 2013)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Rooms</a:t>
            </a:r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3101: </a:t>
            </a:r>
            <a:r>
              <a:rPr lang="is-I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515010910055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is-I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516030910372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LZN &amp; HZ </a:t>
            </a:r>
            <a:r>
              <a:rPr lang="en-US" altLang="zh-CN" sz="2400" b="1" smtClean="0">
                <a:latin typeface="Courier New" pitchFamily="49" charset="0"/>
                <a:cs typeface="Courier New" pitchFamily="49" charset="0"/>
              </a:rPr>
              <a:t>&amp; ZZM</a:t>
            </a:r>
            <a:endParaRPr lang="en-US" altLang="zh-CN" sz="24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3107: </a:t>
            </a:r>
            <a:r>
              <a:rPr lang="is-I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516030910375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is-I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516413990003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YQQ 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800" dirty="0" smtClean="0"/>
          </a:p>
          <a:p>
            <a:pPr eaLnBrk="1" hangingPunct="1"/>
            <a:r>
              <a:rPr lang="en-US" altLang="zh-CN" sz="3200" dirty="0" smtClean="0"/>
              <a:t>Tasks</a:t>
            </a:r>
          </a:p>
          <a:p>
            <a:pPr lvl="1" eaLnBrk="1" hangingPunct="1"/>
            <a:r>
              <a:rPr lang="en-US" altLang="zh-CN" dirty="0" smtClean="0"/>
              <a:t>Install Linux</a:t>
            </a:r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2173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10901</TotalTime>
  <Words>2197</Words>
  <Application>Microsoft Macintosh PowerPoint</Application>
  <PresentationFormat>On-screen Show (4:3)</PresentationFormat>
  <Paragraphs>675</Paragraphs>
  <Slides>58</Slides>
  <Notes>58</Notes>
  <HiddenSlides>1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8" baseType="lpstr">
      <vt:lpstr>Arial</vt:lpstr>
      <vt:lpstr>Betsy Flanagan</vt:lpstr>
      <vt:lpstr>Calibri</vt:lpstr>
      <vt:lpstr>Century Gothic</vt:lpstr>
      <vt:lpstr>Comic Sans MS</vt:lpstr>
      <vt:lpstr>Corbel</vt:lpstr>
      <vt:lpstr>Courier</vt:lpstr>
      <vt:lpstr>Courier New</vt:lpstr>
      <vt:lpstr>Impact</vt:lpstr>
      <vt:lpstr>Pristina</vt:lpstr>
      <vt:lpstr>Tempus Sans ITC</vt:lpstr>
      <vt:lpstr>Times</vt:lpstr>
      <vt:lpstr>Verdana</vt:lpstr>
      <vt:lpstr>Wingdings</vt:lpstr>
      <vt:lpstr>Wingdings 2</vt:lpstr>
      <vt:lpstr>Wingdings 3</vt:lpstr>
      <vt:lpstr>华文楷体</vt:lpstr>
      <vt:lpstr>宋体</vt:lpstr>
      <vt:lpstr>楷体</vt:lpstr>
      <vt:lpstr>Rong.Chen.Presentation</vt:lpstr>
      <vt:lpstr>TUTORIAL LESSON Linux &amp; Tools</vt:lpstr>
      <vt:lpstr>BIRTH of TUTORIAL LESSON</vt:lpstr>
      <vt:lpstr>OUTLINE</vt:lpstr>
      <vt:lpstr>PowerPoint Presentation</vt:lpstr>
      <vt:lpstr>REGISTRATION</vt:lpstr>
      <vt:lpstr>TASKS </vt:lpstr>
      <vt:lpstr>HARD RULES</vt:lpstr>
      <vt:lpstr>PowerPoint Presentation</vt:lpstr>
      <vt:lpstr>STATISTICS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PowerPoint Presentation</vt:lpstr>
      <vt:lpstr>REMOTE LOGIN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 (Spring 2013)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 Chen</cp:lastModifiedBy>
  <cp:revision>345</cp:revision>
  <dcterms:created xsi:type="dcterms:W3CDTF">2006-08-16T00:00:00Z</dcterms:created>
  <dcterms:modified xsi:type="dcterms:W3CDTF">2017-09-14T06:04:31Z</dcterms:modified>
</cp:coreProperties>
</file>