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39" r:id="rId2"/>
    <p:sldId id="340" r:id="rId3"/>
    <p:sldId id="344" r:id="rId4"/>
    <p:sldId id="349" r:id="rId5"/>
    <p:sldId id="350" r:id="rId6"/>
    <p:sldId id="351" r:id="rId7"/>
    <p:sldId id="353" r:id="rId8"/>
    <p:sldId id="352" r:id="rId9"/>
    <p:sldId id="357" r:id="rId10"/>
    <p:sldId id="354" r:id="rId11"/>
    <p:sldId id="356" r:id="rId12"/>
    <p:sldId id="359" r:id="rId13"/>
    <p:sldId id="358" r:id="rId14"/>
    <p:sldId id="362" r:id="rId15"/>
    <p:sldId id="363" r:id="rId16"/>
    <p:sldId id="361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6" autoAdjust="0"/>
    <p:restoredTop sz="94660"/>
  </p:normalViewPr>
  <p:slideViewPr>
    <p:cSldViewPr>
      <p:cViewPr varScale="1">
        <p:scale>
          <a:sx n="69" d="100"/>
          <a:sy n="69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2015-07-09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7/9/2015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Debugging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smtClean="0"/>
              <a:t>Debugging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 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GCC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Install GCC Tools</a:t>
            </a:r>
            <a:endParaRPr lang="en-US" altLang="zh-CN" sz="28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b</a:t>
            </a:r>
            <a:r>
              <a:rPr lang="en-US" altLang="zh-CN" dirty="0" smtClean="0"/>
              <a:t>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990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Bug &amp; 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Bug</a:t>
            </a:r>
          </a:p>
          <a:p>
            <a:pPr lvl="1"/>
            <a:r>
              <a:rPr lang="en-US" altLang="zh-CN" sz="2800" dirty="0" smtClean="0"/>
              <a:t>Grammar</a:t>
            </a:r>
            <a:endParaRPr lang="en-US" altLang="zh-CN" sz="24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 b;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Semantics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a[2]; a[2]=2;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US" altLang="zh-CN" sz="2400" dirty="0" smtClean="0"/>
          </a:p>
          <a:p>
            <a:pPr eaLnBrk="1" hangingPunct="1"/>
            <a:r>
              <a:rPr lang="en-US" altLang="zh-CN" sz="3200" dirty="0" smtClean="0"/>
              <a:t>Warning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a; b=a;		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5" name="Rectangle 4"/>
          <p:cNvSpPr/>
          <p:nvPr/>
        </p:nvSpPr>
        <p:spPr>
          <a:xfrm>
            <a:off x="5959313" y="2590800"/>
            <a:ext cx="2117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,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b;</a:t>
            </a:r>
            <a:endParaRPr lang="zh-CN" alt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943600" y="3581400"/>
            <a:ext cx="16882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a[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]=2;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5191780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=0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; b=a;</a:t>
            </a:r>
            <a:endParaRPr lang="zh-CN" alt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843362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debugging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70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</a:t>
            </a:r>
          </a:p>
          <a:p>
            <a:pPr marL="454025" lvl="1" indent="0">
              <a:buNone/>
            </a:pPr>
            <a:r>
              <a:rPr lang="en-US" altLang="zh-CN" sz="3200" i="1" dirty="0" smtClean="0">
                <a:solidFill>
                  <a:srgbClr val="FF0000"/>
                </a:solidFill>
              </a:rPr>
              <a:t>                     Core Competency !</a:t>
            </a:r>
          </a:p>
          <a:p>
            <a:pPr lvl="1"/>
            <a:endParaRPr lang="en-US" altLang="zh-CN" sz="1200" dirty="0"/>
          </a:p>
          <a:p>
            <a:pPr lvl="1"/>
            <a:r>
              <a:rPr lang="en-US" altLang="zh-CN" sz="2800" dirty="0" smtClean="0"/>
              <a:t>Compiling </a:t>
            </a:r>
            <a:r>
              <a:rPr lang="en-US" altLang="zh-CN" sz="2400" i="1" dirty="0" smtClean="0"/>
              <a:t>(HINTS: don’t miss warning)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–Wall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–o test </a:t>
            </a: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test.c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sz="1600" dirty="0" smtClean="0"/>
          </a:p>
          <a:p>
            <a:pPr lvl="1"/>
            <a:r>
              <a:rPr lang="en-US" altLang="zh-CN" sz="2800" dirty="0" smtClean="0"/>
              <a:t>Debugging </a:t>
            </a:r>
            <a:r>
              <a:rPr lang="en-US" altLang="zh-CN" sz="2400" i="1" dirty="0" smtClean="0"/>
              <a:t>(HINTS: code review first)</a:t>
            </a:r>
            <a:endParaRPr lang="en-US" altLang="zh-CN" sz="2400" i="1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+ </a:t>
            </a: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printf</a:t>
            </a: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test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37324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 + </a:t>
            </a:r>
            <a:r>
              <a:rPr lang="en-US" altLang="zh-CN" sz="3200" i="1" dirty="0" smtClean="0">
                <a:solidFill>
                  <a:srgbClr val="FF0000"/>
                </a:solidFill>
              </a:rPr>
              <a:t>Experience</a:t>
            </a: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4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“Segmentation fault”</a:t>
            </a:r>
            <a:endParaRPr lang="en-US" altLang="zh-CN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test.c:6: error: expected ‘,’ or ‘;’ before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data definition has no type or storage class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type defaults to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 in </a:t>
            </a:r>
            <a:endParaRPr lang="en-US" altLang="zh-CN" sz="1800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sz="1800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: warning: (near initialization for ‘s’)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error: storage size of ‘s’ isn’t known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test.c:21: error: request for member ‘a’ in something not a structure or union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warning: unused variable ‘s</a:t>
            </a: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  <a:endParaRPr lang="en-US" altLang="zh-CN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b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483327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Examples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47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warning: implicit declaration of function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81000" y="1600200"/>
            <a:ext cx="8763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‘,’ or ‘;’ before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struct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810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‘;’ before ‘)’ token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expected statement before ‘)’ token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1000" y="26670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‘j’ undeclared (first use in this function)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257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test.c:27: error: conflicting types for ‘test’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test.c:4: note: previous declaration of ‘test’ was here</a:t>
            </a:r>
          </a:p>
        </p:txBody>
      </p:sp>
    </p:spTree>
    <p:extLst>
      <p:ext uri="{BB962C8B-B14F-4D97-AF65-F5344CB8AC3E}">
        <p14:creationId xmlns:p14="http://schemas.microsoft.com/office/powerpoint/2010/main" val="824796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test.c:19: warning: too few arguments for format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81000" y="12192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unused variable ‘s’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733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test.c:24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control reaches end of non-void 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function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181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‘test’: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test.c:30: warning: assignment makes pointer from integer without a cast</a:t>
            </a:r>
          </a:p>
        </p:txBody>
      </p:sp>
    </p:spTree>
    <p:extLst>
      <p:ext uri="{BB962C8B-B14F-4D97-AF65-F5344CB8AC3E}">
        <p14:creationId xmlns:p14="http://schemas.microsoft.com/office/powerpoint/2010/main" val="1010807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 smtClean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“Hello world!”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main(void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) {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printf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(“hello world!\n”);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return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20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How about this code?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main(void)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(“hello world!\n”);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http://ipads.se.sjtu.edu.cn/courses/ics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44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 smtClean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   </a:t>
            </a:r>
            <a:r>
              <a:rPr lang="zh-CN" altLang="en-US" sz="2400" b="1" dirty="0" smtClean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趋向于 </a:t>
            </a:r>
            <a:r>
              <a:rPr lang="en-US" altLang="zh-CN" sz="2400" b="1" dirty="0" smtClean="0">
                <a:solidFill>
                  <a:srgbClr val="FFC000"/>
                </a:solidFill>
                <a:latin typeface="Courier New" pitchFamily="49" charset="0"/>
                <a:ea typeface="+mj-ea"/>
                <a:cs typeface="Courier New" pitchFamily="49" charset="0"/>
              </a:rPr>
              <a:t>”</a:t>
            </a:r>
            <a:r>
              <a:rPr lang="en-US" altLang="zh-CN" sz="2400" b="1" dirty="0" smtClean="0">
                <a:solidFill>
                  <a:srgbClr val="FFC000"/>
                </a:solidFill>
                <a:latin typeface="Courier New" pitchFamily="49" charset="0"/>
                <a:ea typeface="+mj-ea"/>
                <a:cs typeface="Courier New" pitchFamily="49" charset="0"/>
              </a:rPr>
              <a:t>--&gt;”</a:t>
            </a:r>
            <a:endParaRPr lang="en-US" sz="2400" b="1" dirty="0" smtClean="0">
              <a:solidFill>
                <a:srgbClr val="FFC000"/>
              </a:solidFill>
              <a:latin typeface="Courier New" pitchFamily="49" charset="0"/>
              <a:ea typeface="+mj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#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include &lt;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stdio.h</a:t>
            </a: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main(void</a:t>
            </a: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){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x = 10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while (x --&gt; 0)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("%d ", x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}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("\n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");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return 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0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092587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 smtClean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400" b="1" dirty="0" smtClean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  <a:latin typeface="+mj-ea"/>
                <a:ea typeface="+mj-ea"/>
                <a:cs typeface="Courier New" pitchFamily="49" charset="0"/>
              </a:rPr>
              <a:t>    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93" y="2320636"/>
            <a:ext cx="8040414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182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3353</TotalTime>
  <Words>587</Words>
  <Application>Microsoft Office PowerPoint</Application>
  <PresentationFormat>On-screen Show (4:3)</PresentationFormat>
  <Paragraphs>157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Rong.Chen.Presentation</vt:lpstr>
      <vt:lpstr>TUTORIAL LESSON Debugging</vt:lpstr>
      <vt:lpstr>OUTLINE</vt:lpstr>
      <vt:lpstr>PowerPoint Presentation</vt:lpstr>
      <vt:lpstr>GCC Tools</vt:lpstr>
      <vt:lpstr>PowerPoint Presentation</vt:lpstr>
      <vt:lpstr>Bug &amp; Warning</vt:lpstr>
      <vt:lpstr>PowerPoint Presentation</vt:lpstr>
      <vt:lpstr>Debugging</vt:lpstr>
      <vt:lpstr>Debugging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Rong</cp:lastModifiedBy>
  <cp:revision>85</cp:revision>
  <dcterms:created xsi:type="dcterms:W3CDTF">2006-08-16T00:00:00Z</dcterms:created>
  <dcterms:modified xsi:type="dcterms:W3CDTF">2015-07-09T03:20:18Z</dcterms:modified>
</cp:coreProperties>
</file>