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335" r:id="rId3"/>
    <p:sldId id="258" r:id="rId4"/>
    <p:sldId id="279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392" r:id="rId13"/>
    <p:sldId id="259" r:id="rId14"/>
    <p:sldId id="261" r:id="rId15"/>
    <p:sldId id="340" r:id="rId16"/>
    <p:sldId id="393" r:id="rId17"/>
    <p:sldId id="341" r:id="rId18"/>
    <p:sldId id="343" r:id="rId19"/>
    <p:sldId id="344" r:id="rId20"/>
    <p:sldId id="346" r:id="rId21"/>
    <p:sldId id="347" r:id="rId22"/>
    <p:sldId id="348" r:id="rId23"/>
    <p:sldId id="349" r:id="rId24"/>
    <p:sldId id="350" r:id="rId25"/>
    <p:sldId id="412" r:id="rId26"/>
    <p:sldId id="379" r:id="rId27"/>
    <p:sldId id="413" r:id="rId28"/>
    <p:sldId id="273" r:id="rId29"/>
    <p:sldId id="352" r:id="rId30"/>
    <p:sldId id="272" r:id="rId31"/>
    <p:sldId id="411" r:id="rId32"/>
    <p:sldId id="394" r:id="rId33"/>
    <p:sldId id="353" r:id="rId34"/>
    <p:sldId id="357" r:id="rId35"/>
    <p:sldId id="362" r:id="rId36"/>
    <p:sldId id="354" r:id="rId37"/>
    <p:sldId id="358" r:id="rId38"/>
    <p:sldId id="355" r:id="rId39"/>
    <p:sldId id="359" r:id="rId40"/>
    <p:sldId id="361" r:id="rId41"/>
    <p:sldId id="360" r:id="rId42"/>
    <p:sldId id="363" r:id="rId43"/>
    <p:sldId id="364" r:id="rId44"/>
    <p:sldId id="414" r:id="rId45"/>
    <p:sldId id="415" r:id="rId46"/>
    <p:sldId id="416" r:id="rId47"/>
    <p:sldId id="396" r:id="rId48"/>
    <p:sldId id="388" r:id="rId49"/>
    <p:sldId id="386" r:id="rId50"/>
    <p:sldId id="397" r:id="rId51"/>
    <p:sldId id="384" r:id="rId52"/>
    <p:sldId id="385" r:id="rId53"/>
    <p:sldId id="398" r:id="rId54"/>
    <p:sldId id="375" r:id="rId55"/>
    <p:sldId id="377" r:id="rId56"/>
    <p:sldId id="318" r:id="rId57"/>
    <p:sldId id="425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8D"/>
    <a:srgbClr val="CCFFFF"/>
    <a:srgbClr val="DFFECE"/>
    <a:srgbClr val="FF99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08"/>
    <p:restoredTop sz="91359" autoAdjust="0"/>
  </p:normalViewPr>
  <p:slideViewPr>
    <p:cSldViewPr>
      <p:cViewPr varScale="1">
        <p:scale>
          <a:sx n="73" d="100"/>
          <a:sy n="73" d="100"/>
        </p:scale>
        <p:origin x="5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2019/9/18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6951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04142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1728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1213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631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184164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01536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34471489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75704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9/18/19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rongchen@sjtu.edu.c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4" Type="http://schemas.openxmlformats.org/officeDocument/2006/relationships/hyperlink" Target="ftp://fs.fudan.edu.cn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ftp://ftp.sjtu.edu.cn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ftp://ftp.sjtu.edu.cn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4" Type="http://schemas.openxmlformats.org/officeDocument/2006/relationships/hyperlink" Target="http://jserv.sayya.org/misc/vi-vim-cheat-sheet.png" TargetMode="External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://ipads.se.sjtu.edu.cn/courses/ics/tutorials/shell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2018.9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REGISTRATION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05970"/>
            <a:ext cx="3709996" cy="3484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414" y="1506934"/>
            <a:ext cx="3124200" cy="419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04" y="1508523"/>
            <a:ext cx="1152182" cy="3191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508523"/>
            <a:ext cx="3124200" cy="97130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6804" y="2057400"/>
            <a:ext cx="1152182" cy="300191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2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</a:t>
            </a:r>
            <a:r>
              <a:rPr lang="en-US" altLang="zh-CN" sz="3200" dirty="0" smtClean="0">
                <a:solidFill>
                  <a:prstClr val="white"/>
                </a:solidFill>
              </a:rPr>
              <a:t>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30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</a:t>
            </a:r>
            <a:r>
              <a:rPr lang="en-US" altLang="zh-CN" sz="2800" dirty="0">
                <a:solidFill>
                  <a:prstClr val="white"/>
                </a:solidFill>
              </a:rPr>
              <a:t>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70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Quiz</a:t>
            </a:r>
            <a:r>
              <a:rPr lang="zh-CN" altLang="en-US" sz="2800" dirty="0" smtClean="0">
                <a:latin typeface="+mn-lt"/>
                <a:ea typeface="+mn-ea"/>
              </a:rPr>
              <a:t> </a:t>
            </a:r>
            <a:endParaRPr lang="en-US" altLang="zh-CN" sz="2800" dirty="0" smtClean="0">
              <a:latin typeface="+mn-lt"/>
              <a:ea typeface="+mn-ea"/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1759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Cheating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will not be </a:t>
            </a:r>
            <a:r>
              <a:rPr lang="en-US" altLang="zh-CN" sz="4000" dirty="0" smtClean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tolerated</a:t>
            </a:r>
            <a:r>
              <a:rPr lang="en-US" altLang="zh-CN" sz="36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All homework, labs and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exams are to be done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individually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  <a:p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n-US" altLang="zh-CN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It is your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responsibility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to ensure that your passwords are well-guarded, directories protected, and printouts do not </a:t>
            </a: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/>
            </a:r>
            <a:b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zh-CN" sz="3200" dirty="0" smtClean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fall 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into other hands.</a:t>
            </a:r>
            <a:endParaRPr lang="zh-CN" altLang="en-US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941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2012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35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572000" y="1524000"/>
            <a:ext cx="4114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11163" indent="-342900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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0000"/>
              <a:buFont typeface="Wingdings" pitchFamily="2" charset="2"/>
              <a:buChar char="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3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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4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3" pitchFamily="18" charset="2"/>
              <a:buChar char="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2013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en-US" altLang="zh-CN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882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STATISTICS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21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19</a:t>
            </a:r>
          </a:p>
          <a:p>
            <a:pPr lvl="2" eaLnBrk="1" hangingPunct="1"/>
            <a:r>
              <a:rPr lang="en-US" altLang="zh-CN" dirty="0" smtClean="0"/>
              <a:t>Register: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Semester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  <a:r>
              <a:rPr lang="en-US" altLang="zh-CN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17</a:t>
            </a:r>
          </a:p>
          <a:p>
            <a:pPr lvl="2" eaLnBrk="1" hangingPunct="1"/>
            <a:r>
              <a:rPr lang="en-US" altLang="zh-CN" dirty="0" smtClean="0"/>
              <a:t>Cheating: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</a:p>
          <a:p>
            <a:pPr lvl="2" eaLnBrk="1" hangingPunct="1"/>
            <a:r>
              <a:rPr lang="en-US" altLang="zh-CN" dirty="0" smtClean="0"/>
              <a:t>Submission: </a:t>
            </a:r>
            <a:r>
              <a:rPr lang="en-US" altLang="zh-CN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939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我的本意并没有提供代码让他抄袭的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啊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他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不对，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请教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我怎么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</a:t>
            </a:r>
            <a:r>
              <a:rPr lang="zh-CN" altLang="en-US" sz="2000" b="1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代码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2771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对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什么影响。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 smtClean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把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3.2.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3.13.5 2014.2.22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9.4.0</a:t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/debian-cd/9.4.0/amd64/iso-dvd/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6.0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Wheezy(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7.0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), </a:t>
            </a:r>
            <a:b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   Jessie(8.0)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e.g. </a:t>
            </a:r>
            <a:r>
              <a:rPr lang="en-US" altLang="zh-CN" dirty="0" err="1" smtClean="0">
                <a:solidFill>
                  <a:srgbClr val="FFC000"/>
                </a:solidFill>
              </a:rPr>
              <a:t>Debian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</a:t>
            </a:r>
            <a:endParaRPr lang="en-US" altLang="zh-CN" dirty="0" smtClean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0</a:t>
            </a:r>
            <a:r>
              <a:rPr lang="en-US" altLang="zh-CN" dirty="0" smtClean="0"/>
              <a:t>G 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</a:t>
            </a:r>
            <a:r>
              <a:rPr lang="en-US" altLang="zh-CN" sz="2800" dirty="0" smtClean="0"/>
              <a:t>connection (customized)</a:t>
            </a:r>
            <a:endParaRPr lang="en-US" altLang="zh-CN" sz="2800" dirty="0"/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</a:t>
            </a:r>
            <a:r>
              <a:rPr lang="en-US" altLang="zh-CN" dirty="0" smtClean="0"/>
              <a:t>IP, </a:t>
            </a:r>
            <a:r>
              <a:rPr lang="en-US" altLang="zh-CN" dirty="0" smtClean="0">
                <a:solidFill>
                  <a:srgbClr val="FF3F8D"/>
                </a:solidFill>
              </a:rPr>
              <a:t>default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9.4.0</a:t>
            </a:r>
            <a:r>
              <a:rPr lang="en-US" altLang="zh-CN" dirty="0" smtClean="0">
                <a:solidFill>
                  <a:srgbClr val="FFC000"/>
                </a:solidFill>
              </a:rPr>
              <a:t>-amd64-DVD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101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9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</a:t>
            </a:r>
            <a:r>
              <a:rPr lang="en-US" altLang="zh-CN" sz="2800" dirty="0" smtClean="0"/>
              <a:t>Tools</a:t>
            </a:r>
            <a:endParaRPr lang="en-US" altLang="zh-CN" sz="2800" dirty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Tasks</a:t>
            </a:r>
          </a:p>
          <a:p>
            <a:pPr lvl="1" eaLnBrk="1" hangingPunct="1"/>
            <a:r>
              <a:rPr lang="en-US" altLang="zh-CN" dirty="0" smtClean="0"/>
              <a:t>Install Linux</a:t>
            </a:r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</a:p>
          <a:p>
            <a:pPr lvl="1" eaLnBrk="1" hangingPunct="1"/>
            <a:endParaRPr lang="en-US" altLang="zh-CN" sz="2000" dirty="0"/>
          </a:p>
          <a:p>
            <a:pPr eaLnBrk="1" hangingPunct="1"/>
            <a:r>
              <a:rPr lang="en-US" altLang="zh-CN" sz="3200" dirty="0" smtClean="0"/>
              <a:t>Room</a:t>
            </a:r>
            <a:endParaRPr lang="en-US" altLang="zh-CN" sz="3200" dirty="0"/>
          </a:p>
          <a:p>
            <a:pPr lvl="1" eaLnBrk="1" hangingPunct="1"/>
            <a:r>
              <a:rPr lang="en-US" altLang="zh-CN" dirty="0" smtClean="0"/>
              <a:t>BIG</a:t>
            </a:r>
            <a:r>
              <a:rPr lang="zh-CN" altLang="en-US" dirty="0" smtClean="0"/>
              <a:t> </a:t>
            </a:r>
            <a:r>
              <a:rPr lang="en-US" altLang="zh-CN" dirty="0" smtClean="0"/>
              <a:t>3101: 5140719024 </a:t>
            </a:r>
            <a:r>
              <a:rPr lang="mr-IN" altLang="zh-CN" dirty="0" smtClean="0"/>
              <a:t>–</a:t>
            </a:r>
            <a:r>
              <a:rPr lang="en-US" altLang="zh-CN" dirty="0" smtClean="0"/>
              <a:t> </a:t>
            </a:r>
            <a:r>
              <a:rPr lang="is-IS" altLang="zh-CN" dirty="0" smtClean="0"/>
              <a:t>518030910006</a:t>
            </a:r>
          </a:p>
          <a:p>
            <a:pPr lvl="1" eaLnBrk="1" hangingPunct="1"/>
            <a:r>
              <a:rPr lang="en-US" altLang="zh-CN" dirty="0" smtClean="0"/>
              <a:t>SMALL3108:</a:t>
            </a:r>
            <a:r>
              <a:rPr lang="zh-CN" altLang="en-US" dirty="0" smtClean="0"/>
              <a:t> </a:t>
            </a:r>
            <a:r>
              <a:rPr lang="is-IS" altLang="zh-CN" dirty="0" smtClean="0"/>
              <a:t>518030910007</a:t>
            </a:r>
            <a:r>
              <a:rPr lang="zh-CN" altLang="en-US" dirty="0" smtClean="0"/>
              <a:t> </a:t>
            </a:r>
            <a:r>
              <a:rPr lang="en-US" altLang="zh-CN" dirty="0" smtClean="0"/>
              <a:t>--</a:t>
            </a:r>
            <a:r>
              <a:rPr lang="zh-CN" altLang="en-US" dirty="0" smtClean="0"/>
              <a:t> </a:t>
            </a:r>
            <a:r>
              <a:rPr lang="is-IS" altLang="zh-CN" dirty="0"/>
              <a:t>518030990042</a:t>
            </a:r>
            <a:endParaRPr lang="en-US" altLang="zh-CN" dirty="0"/>
          </a:p>
          <a:p>
            <a:pPr lvl="1" eaLnBrk="1" hangingPunct="1"/>
            <a:endParaRPr lang="en-US" altLang="zh-CN" sz="2000" dirty="0" smtClean="0"/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2173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10916</TotalTime>
  <Words>2150</Words>
  <Application>Microsoft Macintosh PowerPoint</Application>
  <PresentationFormat>On-screen Show (4:3)</PresentationFormat>
  <Paragraphs>659</Paragraphs>
  <Slides>57</Slides>
  <Notes>57</Notes>
  <HiddenSlides>7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7" baseType="lpstr">
      <vt:lpstr>Betsy Flanagan</vt:lpstr>
      <vt:lpstr>Calibri</vt:lpstr>
      <vt:lpstr>Corbel</vt:lpstr>
      <vt:lpstr>Courier</vt:lpstr>
      <vt:lpstr>Courier New</vt:lpstr>
      <vt:lpstr>Impact</vt:lpstr>
      <vt:lpstr>Pristina</vt:lpstr>
      <vt:lpstr>Tempus Sans ITC</vt:lpstr>
      <vt:lpstr>Wingdings</vt:lpstr>
      <vt:lpstr>Wingdings 2</vt:lpstr>
      <vt:lpstr>Wingdings 3</vt:lpstr>
      <vt:lpstr>华文楷体</vt:lpstr>
      <vt:lpstr>宋体</vt:lpstr>
      <vt:lpstr>楷体</vt:lpstr>
      <vt:lpstr>Arial</vt:lpstr>
      <vt:lpstr>Century Gothic</vt:lpstr>
      <vt:lpstr>Comic Sans MS</vt:lpstr>
      <vt:lpstr>Times</vt:lpstr>
      <vt:lpstr>Verdana</vt:lpstr>
      <vt:lpstr>Rong.Chen.Presentation</vt:lpstr>
      <vt:lpstr>TUTORIAL LESSON Linux &amp; Tools</vt:lpstr>
      <vt:lpstr>BIRTH of TUTORIAL LESSON</vt:lpstr>
      <vt:lpstr>OUTLINE</vt:lpstr>
      <vt:lpstr>PowerPoint Presentation</vt:lpstr>
      <vt:lpstr>REGISTRATION</vt:lpstr>
      <vt:lpstr>TASKS </vt:lpstr>
      <vt:lpstr>HARD RULES</vt:lpstr>
      <vt:lpstr>PowerPoint Presentation</vt:lpstr>
      <vt:lpstr>STATISTICS</vt:lpstr>
      <vt:lpstr>STATISTICS</vt:lpstr>
      <vt:lpstr>WARNING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PowerPoint Presentation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 Chen</cp:lastModifiedBy>
  <cp:revision>347</cp:revision>
  <dcterms:created xsi:type="dcterms:W3CDTF">2006-08-16T00:00:00Z</dcterms:created>
  <dcterms:modified xsi:type="dcterms:W3CDTF">2019-09-18T05:27:53Z</dcterms:modified>
</cp:coreProperties>
</file>