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241" r:id="rId2"/>
    <p:sldId id="1420" r:id="rId3"/>
    <p:sldId id="2373" r:id="rId4"/>
    <p:sldId id="2372" r:id="rId5"/>
    <p:sldId id="2374" r:id="rId6"/>
    <p:sldId id="2375" r:id="rId7"/>
    <p:sldId id="2376" r:id="rId8"/>
    <p:sldId id="2377" r:id="rId9"/>
    <p:sldId id="2378" r:id="rId10"/>
    <p:sldId id="2379" r:id="rId11"/>
    <p:sldId id="2380" r:id="rId12"/>
    <p:sldId id="2383" r:id="rId13"/>
    <p:sldId id="2382" r:id="rId14"/>
    <p:sldId id="2385" r:id="rId15"/>
    <p:sldId id="2387" r:id="rId16"/>
    <p:sldId id="2386" r:id="rId17"/>
    <p:sldId id="2388" r:id="rId18"/>
    <p:sldId id="2389" r:id="rId19"/>
    <p:sldId id="2390" r:id="rId20"/>
    <p:sldId id="2391" r:id="rId21"/>
    <p:sldId id="2392" r:id="rId22"/>
    <p:sldId id="2393" r:id="rId23"/>
    <p:sldId id="2394" r:id="rId24"/>
    <p:sldId id="2395" r:id="rId25"/>
    <p:sldId id="2396" r:id="rId26"/>
    <p:sldId id="2397" r:id="rId27"/>
    <p:sldId id="2399" r:id="rId28"/>
    <p:sldId id="2398" r:id="rId29"/>
    <p:sldId id="2350" r:id="rId30"/>
    <p:sldId id="2400" r:id="rId31"/>
    <p:sldId id="2401" r:id="rId32"/>
    <p:sldId id="2402" r:id="rId33"/>
    <p:sldId id="2349" r:id="rId3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9300"/>
    <a:srgbClr val="BD374B"/>
    <a:srgbClr val="941100"/>
    <a:srgbClr val="212121"/>
    <a:srgbClr val="005493"/>
    <a:srgbClr val="FF2F92"/>
    <a:srgbClr val="9437FF"/>
    <a:srgbClr val="73FEFF"/>
    <a:srgbClr val="ED3C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07" autoAdjust="0"/>
    <p:restoredTop sz="86048" autoAdjust="0"/>
  </p:normalViewPr>
  <p:slideViewPr>
    <p:cSldViewPr>
      <p:cViewPr varScale="1">
        <p:scale>
          <a:sx n="121" d="100"/>
          <a:sy n="121" d="100"/>
        </p:scale>
        <p:origin x="168" y="400"/>
      </p:cViewPr>
      <p:guideLst>
        <p:guide orient="horz" pos="2480"/>
        <p:guide pos="340"/>
        <p:guide pos="288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40" d="100"/>
        <a:sy n="14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 yuqi" userId="979f6b19441de896" providerId="LiveId" clId="{C791A683-ED49-4607-8428-FE937F21D7ED}"/>
    <pc:docChg chg="undo custSel addSld delSld modSld">
      <pc:chgData name="hu yuqi" userId="979f6b19441de896" providerId="LiveId" clId="{C791A683-ED49-4607-8428-FE937F21D7ED}" dt="2021-08-06T05:38:42.824" v="4977" actId="1076"/>
      <pc:docMkLst>
        <pc:docMk/>
      </pc:docMkLst>
      <pc:sldChg chg="modSp add">
        <pc:chgData name="hu yuqi" userId="979f6b19441de896" providerId="LiveId" clId="{C791A683-ED49-4607-8428-FE937F21D7ED}" dt="2021-08-04T02:44:31.085" v="935"/>
        <pc:sldMkLst>
          <pc:docMk/>
          <pc:sldMk cId="3896083032" sldId="2243"/>
        </pc:sldMkLst>
        <pc:spChg chg="mod">
          <ac:chgData name="hu yuqi" userId="979f6b19441de896" providerId="LiveId" clId="{C791A683-ED49-4607-8428-FE937F21D7ED}" dt="2021-08-04T02:36:45.971" v="7" actId="20577"/>
          <ac:spMkLst>
            <pc:docMk/>
            <pc:sldMk cId="3896083032" sldId="2243"/>
            <ac:spMk id="2" creationId="{2C256EBB-C989-2344-831F-54C3FE4EE0B7}"/>
          </ac:spMkLst>
        </pc:spChg>
        <pc:spChg chg="mod">
          <ac:chgData name="hu yuqi" userId="979f6b19441de896" providerId="LiveId" clId="{C791A683-ED49-4607-8428-FE937F21D7ED}" dt="2021-08-04T02:44:31.085" v="935"/>
          <ac:spMkLst>
            <pc:docMk/>
            <pc:sldMk cId="3896083032" sldId="2243"/>
            <ac:spMk id="3" creationId="{86EF1081-DB6E-F541-89D6-85EBACE8F6BC}"/>
          </ac:spMkLst>
        </pc:spChg>
      </pc:sldChg>
      <pc:sldChg chg="addSp delSp modSp add modNotesTx">
        <pc:chgData name="hu yuqi" userId="979f6b19441de896" providerId="LiveId" clId="{C791A683-ED49-4607-8428-FE937F21D7ED}" dt="2021-08-06T05:38:42.824" v="4977" actId="1076"/>
        <pc:sldMkLst>
          <pc:docMk/>
          <pc:sldMk cId="297216374" sldId="2245"/>
        </pc:sldMkLst>
        <pc:spChg chg="mod">
          <ac:chgData name="hu yuqi" userId="979f6b19441de896" providerId="LiveId" clId="{C791A683-ED49-4607-8428-FE937F21D7ED}" dt="2021-08-04T06:05:12.530" v="2163" actId="20577"/>
          <ac:spMkLst>
            <pc:docMk/>
            <pc:sldMk cId="297216374" sldId="2245"/>
            <ac:spMk id="2" creationId="{584776AF-E63F-4623-B019-CC080B4E309D}"/>
          </ac:spMkLst>
        </pc:spChg>
        <pc:spChg chg="add mod">
          <ac:chgData name="hu yuqi" userId="979f6b19441de896" providerId="LiveId" clId="{C791A683-ED49-4607-8428-FE937F21D7ED}" dt="2021-08-04T06:04:58.981" v="2162" actId="1076"/>
          <ac:spMkLst>
            <pc:docMk/>
            <pc:sldMk cId="297216374" sldId="2245"/>
            <ac:spMk id="3" creationId="{BE3063A1-DEDE-4425-8C5C-B65D475B8AF4}"/>
          </ac:spMkLst>
        </pc:spChg>
        <pc:spChg chg="add mod">
          <ac:chgData name="hu yuqi" userId="979f6b19441de896" providerId="LiveId" clId="{C791A683-ED49-4607-8428-FE937F21D7ED}" dt="2021-08-06T05:38:42.824" v="4977" actId="1076"/>
          <ac:spMkLst>
            <pc:docMk/>
            <pc:sldMk cId="297216374" sldId="2245"/>
            <ac:spMk id="7" creationId="{7B4599FF-6C21-4A8E-8389-AC00EAC61643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9" creationId="{188F757B-693C-4960-A997-CA177A52EDB4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10" creationId="{491865F2-A451-40B9-95E4-5C2770DFAED3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11" creationId="{C6B53FEF-FAAE-4B06-8037-FC68F7C7EA0F}"/>
          </ac:spMkLst>
        </pc:spChg>
        <pc:spChg chg="add del">
          <ac:chgData name="hu yuqi" userId="979f6b19441de896" providerId="LiveId" clId="{C791A683-ED49-4607-8428-FE937F21D7ED}" dt="2021-08-04T05:58:32.383" v="1425" actId="478"/>
          <ac:spMkLst>
            <pc:docMk/>
            <pc:sldMk cId="297216374" sldId="2245"/>
            <ac:spMk id="12" creationId="{0A14B6BC-EAF6-4B26-8BD0-D168479F31CA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0" creationId="{F72B7EFC-5F08-44F3-AAE8-C20AD738DCD4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1" creationId="{62AE0165-02E4-49CB-8A65-B57402A57187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2" creationId="{4C94B011-9C83-403D-AA34-8FB6709B37FC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3" creationId="{6E5B6470-6467-4A66-B5F7-923027FC60B2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4" creationId="{B2EA78CC-1338-4653-A5C5-E11A7031B19E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5" creationId="{E032A6F5-D2DC-4F85-9BAD-9593694CBF3B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29" creationId="{F6CBDE68-2AE5-4E06-9F55-2EE5340A557D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30" creationId="{D5C603B7-0AF7-42FA-812F-55661747B9C5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31" creationId="{B1BA1468-5F1A-4E93-BAA3-BDAA2AC6E91A}"/>
          </ac:spMkLst>
        </pc:spChg>
        <pc:spChg chg="del">
          <ac:chgData name="hu yuqi" userId="979f6b19441de896" providerId="LiveId" clId="{C791A683-ED49-4607-8428-FE937F21D7ED}" dt="2021-08-04T05:58:15.842" v="1419" actId="478"/>
          <ac:spMkLst>
            <pc:docMk/>
            <pc:sldMk cId="297216374" sldId="2245"/>
            <ac:spMk id="32" creationId="{9D50870D-71A5-4702-8822-65B56BB8F82E}"/>
          </ac:spMkLst>
        </pc:spChg>
        <pc:cxnChg chg="del">
          <ac:chgData name="hu yuqi" userId="979f6b19441de896" providerId="LiveId" clId="{C791A683-ED49-4607-8428-FE937F21D7ED}" dt="2021-08-04T05:58:19.112" v="1423" actId="478"/>
          <ac:cxnSpMkLst>
            <pc:docMk/>
            <pc:sldMk cId="297216374" sldId="2245"/>
            <ac:cxnSpMk id="27" creationId="{E75B30D6-86A9-4167-9C16-7D89DAF6861E}"/>
          </ac:cxnSpMkLst>
        </pc:cxnChg>
        <pc:cxnChg chg="del">
          <ac:chgData name="hu yuqi" userId="979f6b19441de896" providerId="LiveId" clId="{C791A683-ED49-4607-8428-FE937F21D7ED}" dt="2021-08-04T05:58:17.772" v="1421" actId="478"/>
          <ac:cxnSpMkLst>
            <pc:docMk/>
            <pc:sldMk cId="297216374" sldId="2245"/>
            <ac:cxnSpMk id="28" creationId="{C8B273ED-58D1-40A7-9B31-0CD8EE5D01D6}"/>
          </ac:cxnSpMkLst>
        </pc:cxnChg>
        <pc:cxnChg chg="del">
          <ac:chgData name="hu yuqi" userId="979f6b19441de896" providerId="LiveId" clId="{C791A683-ED49-4607-8428-FE937F21D7ED}" dt="2021-08-04T05:58:18.557" v="1422" actId="478"/>
          <ac:cxnSpMkLst>
            <pc:docMk/>
            <pc:sldMk cId="297216374" sldId="2245"/>
            <ac:cxnSpMk id="35" creationId="{864F8F63-91D1-4984-B48E-CBF1EEA63AB2}"/>
          </ac:cxnSpMkLst>
        </pc:cxnChg>
        <pc:cxnChg chg="del">
          <ac:chgData name="hu yuqi" userId="979f6b19441de896" providerId="LiveId" clId="{C791A683-ED49-4607-8428-FE937F21D7ED}" dt="2021-08-04T05:58:17.232" v="1420" actId="478"/>
          <ac:cxnSpMkLst>
            <pc:docMk/>
            <pc:sldMk cId="297216374" sldId="2245"/>
            <ac:cxnSpMk id="39" creationId="{D6F4925E-336B-42B8-B04C-B8A3EB25CB18}"/>
          </ac:cxnSpMkLst>
        </pc:cxnChg>
        <pc:cxnChg chg="add mod">
          <ac:chgData name="hu yuqi" userId="979f6b19441de896" providerId="LiveId" clId="{C791A683-ED49-4607-8428-FE937F21D7ED}" dt="2021-08-04T06:04:44.078" v="2147" actId="1038"/>
          <ac:cxnSpMkLst>
            <pc:docMk/>
            <pc:sldMk cId="297216374" sldId="2245"/>
            <ac:cxnSpMk id="46" creationId="{158522E8-9D99-4C88-9185-26D0FB015DC8}"/>
          </ac:cxnSpMkLst>
        </pc:cxnChg>
      </pc:sldChg>
      <pc:sldChg chg="addSp delSp modSp add modNotesTx">
        <pc:chgData name="hu yuqi" userId="979f6b19441de896" providerId="LiveId" clId="{C791A683-ED49-4607-8428-FE937F21D7ED}" dt="2021-08-06T05:35:35.352" v="4867" actId="20577"/>
        <pc:sldMkLst>
          <pc:docMk/>
          <pc:sldMk cId="2134164328" sldId="2246"/>
        </pc:sldMkLst>
        <pc:spChg chg="mod">
          <ac:chgData name="hu yuqi" userId="979f6b19441de896" providerId="LiveId" clId="{C791A683-ED49-4607-8428-FE937F21D7ED}" dt="2021-08-04T06:04:15.457" v="2137" actId="20577"/>
          <ac:spMkLst>
            <pc:docMk/>
            <pc:sldMk cId="2134164328" sldId="2246"/>
            <ac:spMk id="2" creationId="{584776AF-E63F-4623-B019-CC080B4E309D}"/>
          </ac:spMkLst>
        </pc:spChg>
        <pc:spChg chg="mod">
          <ac:chgData name="hu yuqi" userId="979f6b19441de896" providerId="LiveId" clId="{C791A683-ED49-4607-8428-FE937F21D7ED}" dt="2021-08-04T06:10:47.307" v="2799" actId="207"/>
          <ac:spMkLst>
            <pc:docMk/>
            <pc:sldMk cId="2134164328" sldId="2246"/>
            <ac:spMk id="9" creationId="{188F757B-693C-4960-A997-CA177A52EDB4}"/>
          </ac:spMkLst>
        </pc:spChg>
        <pc:spChg chg="mod">
          <ac:chgData name="hu yuqi" userId="979f6b19441de896" providerId="LiveId" clId="{C791A683-ED49-4607-8428-FE937F21D7ED}" dt="2021-08-04T06:09:48.477" v="2792" actId="207"/>
          <ac:spMkLst>
            <pc:docMk/>
            <pc:sldMk cId="2134164328" sldId="2246"/>
            <ac:spMk id="16" creationId="{3A569659-3B6A-48F4-AC23-44D7474B0DDC}"/>
          </ac:spMkLst>
        </pc:spChg>
        <pc:spChg chg="mod">
          <ac:chgData name="hu yuqi" userId="979f6b19441de896" providerId="LiveId" clId="{C791A683-ED49-4607-8428-FE937F21D7ED}" dt="2021-08-04T06:10:52.283" v="2802" actId="207"/>
          <ac:spMkLst>
            <pc:docMk/>
            <pc:sldMk cId="2134164328" sldId="2246"/>
            <ac:spMk id="24" creationId="{B2EA78CC-1338-4653-A5C5-E11A7031B19E}"/>
          </ac:spMkLst>
        </pc:spChg>
        <pc:spChg chg="add del">
          <ac:chgData name="hu yuqi" userId="979f6b19441de896" providerId="LiveId" clId="{C791A683-ED49-4607-8428-FE937F21D7ED}" dt="2021-08-04T06:06:02.004" v="2170" actId="11529"/>
          <ac:spMkLst>
            <pc:docMk/>
            <pc:sldMk cId="2134164328" sldId="2246"/>
            <ac:spMk id="36" creationId="{FF10ACFE-0BFC-40D1-B44A-95DA6B1F9EFB}"/>
          </ac:spMkLst>
        </pc:spChg>
        <pc:spChg chg="add mod">
          <ac:chgData name="hu yuqi" userId="979f6b19441de896" providerId="LiveId" clId="{C791A683-ED49-4607-8428-FE937F21D7ED}" dt="2021-08-06T05:35:35.352" v="4867" actId="20577"/>
          <ac:spMkLst>
            <pc:docMk/>
            <pc:sldMk cId="2134164328" sldId="2246"/>
            <ac:spMk id="46" creationId="{B42565E0-06E2-4D8E-93B8-FC11CFF1721B}"/>
          </ac:spMkLst>
        </pc:spChg>
        <pc:spChg chg="mod">
          <ac:chgData name="hu yuqi" userId="979f6b19441de896" providerId="LiveId" clId="{C791A683-ED49-4607-8428-FE937F21D7ED}" dt="2021-08-06T05:33:23.361" v="4858" actId="255"/>
          <ac:spMkLst>
            <pc:docMk/>
            <pc:sldMk cId="2134164328" sldId="2246"/>
            <ac:spMk id="55" creationId="{6E1FF962-2CE2-49EB-B9B5-26C63E7D1AAE}"/>
          </ac:spMkLst>
        </pc:spChg>
        <pc:cxnChg chg="add del mod">
          <ac:chgData name="hu yuqi" userId="979f6b19441de896" providerId="LiveId" clId="{C791A683-ED49-4607-8428-FE937F21D7ED}" dt="2021-08-04T06:05:47.366" v="2168" actId="478"/>
          <ac:cxnSpMkLst>
            <pc:docMk/>
            <pc:sldMk cId="2134164328" sldId="2246"/>
            <ac:cxnSpMk id="7" creationId="{F5B030DB-35B9-4555-AA49-DCC9B13B0053}"/>
          </ac:cxnSpMkLst>
        </pc:cxnChg>
        <pc:cxnChg chg="mod">
          <ac:chgData name="hu yuqi" userId="979f6b19441de896" providerId="LiveId" clId="{C791A683-ED49-4607-8428-FE937F21D7ED}" dt="2021-08-04T06:10:06.208" v="2793" actId="1076"/>
          <ac:cxnSpMkLst>
            <pc:docMk/>
            <pc:sldMk cId="2134164328" sldId="2246"/>
            <ac:cxnSpMk id="28" creationId="{C8B273ED-58D1-40A7-9B31-0CD8EE5D01D6}"/>
          </ac:cxnSpMkLst>
        </pc:cxnChg>
        <pc:cxnChg chg="add mod">
          <ac:chgData name="hu yuqi" userId="979f6b19441de896" providerId="LiveId" clId="{C791A683-ED49-4607-8428-FE937F21D7ED}" dt="2021-08-04T06:11:09.601" v="2804" actId="14100"/>
          <ac:cxnSpMkLst>
            <pc:docMk/>
            <pc:sldMk cId="2134164328" sldId="2246"/>
            <ac:cxnSpMk id="38" creationId="{F5707B31-5B5E-45AF-A830-8BEF6E9C1B84}"/>
          </ac:cxnSpMkLst>
        </pc:cxnChg>
        <pc:cxnChg chg="mod">
          <ac:chgData name="hu yuqi" userId="979f6b19441de896" providerId="LiveId" clId="{C791A683-ED49-4607-8428-FE937F21D7ED}" dt="2021-08-04T06:10:17.165" v="2794" actId="1076"/>
          <ac:cxnSpMkLst>
            <pc:docMk/>
            <pc:sldMk cId="2134164328" sldId="2246"/>
            <ac:cxnSpMk id="39" creationId="{D6F4925E-336B-42B8-B04C-B8A3EB25CB18}"/>
          </ac:cxnSpMkLst>
        </pc:cxnChg>
      </pc:sldChg>
      <pc:sldChg chg="addSp delSp modSp add modNotesTx">
        <pc:chgData name="hu yuqi" userId="979f6b19441de896" providerId="LiveId" clId="{C791A683-ED49-4607-8428-FE937F21D7ED}" dt="2021-08-06T05:36:38.715" v="4878"/>
        <pc:sldMkLst>
          <pc:docMk/>
          <pc:sldMk cId="3459745407" sldId="2247"/>
        </pc:sldMkLst>
        <pc:spChg chg="mod">
          <ac:chgData name="hu yuqi" userId="979f6b19441de896" providerId="LiveId" clId="{C791A683-ED49-4607-8428-FE937F21D7ED}" dt="2021-08-04T06:14:17.891" v="2868" actId="207"/>
          <ac:spMkLst>
            <pc:docMk/>
            <pc:sldMk cId="3459745407" sldId="2247"/>
            <ac:spMk id="9" creationId="{188F757B-693C-4960-A997-CA177A52EDB4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0" creationId="{491865F2-A451-40B9-95E4-5C2770DFAED3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1" creationId="{C6B53FEF-FAAE-4B06-8037-FC68F7C7EA0F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2" creationId="{0A14B6BC-EAF6-4B26-8BD0-D168479F31CA}"/>
          </ac:spMkLst>
        </pc:spChg>
        <pc:spChg chg="mod">
          <ac:chgData name="hu yuqi" userId="979f6b19441de896" providerId="LiveId" clId="{C791A683-ED49-4607-8428-FE937F21D7ED}" dt="2021-08-04T06:14:17.891" v="2868" actId="207"/>
          <ac:spMkLst>
            <pc:docMk/>
            <pc:sldMk cId="3459745407" sldId="2247"/>
            <ac:spMk id="16" creationId="{3A569659-3B6A-48F4-AC23-44D7474B0DDC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7" creationId="{6D11488A-727C-4BBC-B487-216DCBDBF1B9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8" creationId="{12E09E83-3955-405F-AB96-A975327FCD5B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19" creationId="{3A0C99F8-9BB6-4C63-BBB3-2DC43D0DF8B9}"/>
          </ac:spMkLst>
        </pc:spChg>
        <pc:spChg chg="mod">
          <ac:chgData name="hu yuqi" userId="979f6b19441de896" providerId="LiveId" clId="{C791A683-ED49-4607-8428-FE937F21D7ED}" dt="2021-08-04T06:14:17.891" v="2868" actId="207"/>
          <ac:spMkLst>
            <pc:docMk/>
            <pc:sldMk cId="3459745407" sldId="2247"/>
            <ac:spMk id="24" creationId="{B2EA78CC-1338-4653-A5C5-E11A7031B19E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25" creationId="{E032A6F5-D2DC-4F85-9BAD-9593694CBF3B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29" creationId="{F6CBDE68-2AE5-4E06-9F55-2EE5340A557D}"/>
          </ac:spMkLst>
        </pc:spChg>
        <pc:spChg chg="mod">
          <ac:chgData name="hu yuqi" userId="979f6b19441de896" providerId="LiveId" clId="{C791A683-ED49-4607-8428-FE937F21D7ED}" dt="2021-08-04T06:12:56.931" v="2813" actId="207"/>
          <ac:spMkLst>
            <pc:docMk/>
            <pc:sldMk cId="3459745407" sldId="2247"/>
            <ac:spMk id="30" creationId="{D5C603B7-0AF7-42FA-812F-55661747B9C5}"/>
          </ac:spMkLst>
        </pc:spChg>
        <pc:spChg chg="add mod">
          <ac:chgData name="hu yuqi" userId="979f6b19441de896" providerId="LiveId" clId="{C791A683-ED49-4607-8428-FE937F21D7ED}" dt="2021-08-06T05:36:10.820" v="4875" actId="1076"/>
          <ac:spMkLst>
            <pc:docMk/>
            <pc:sldMk cId="3459745407" sldId="2247"/>
            <ac:spMk id="46" creationId="{EC8C9910-E038-43CE-92E9-6AD5941AED12}"/>
          </ac:spMkLst>
        </pc:spChg>
        <pc:spChg chg="add del">
          <ac:chgData name="hu yuqi" userId="979f6b19441de896" providerId="LiveId" clId="{C791A683-ED49-4607-8428-FE937F21D7ED}" dt="2021-08-06T05:36:38.715" v="4878"/>
          <ac:spMkLst>
            <pc:docMk/>
            <pc:sldMk cId="3459745407" sldId="2247"/>
            <ac:spMk id="48" creationId="{376D3DCB-B3C2-4A3A-B189-DF3E5BFE18B0}"/>
          </ac:spMkLst>
        </pc:spChg>
        <pc:spChg chg="add del mod">
          <ac:chgData name="hu yuqi" userId="979f6b19441de896" providerId="LiveId" clId="{C791A683-ED49-4607-8428-FE937F21D7ED}" dt="2021-08-06T05:36:08.269" v="4874" actId="14100"/>
          <ac:spMkLst>
            <pc:docMk/>
            <pc:sldMk cId="3459745407" sldId="2247"/>
            <ac:spMk id="55" creationId="{6E1FF962-2CE2-49EB-B9B5-26C63E7D1AAE}"/>
          </ac:spMkLst>
        </pc:spChg>
        <pc:cxnChg chg="mod">
          <ac:chgData name="hu yuqi" userId="979f6b19441de896" providerId="LiveId" clId="{C791A683-ED49-4607-8428-FE937F21D7ED}" dt="2021-08-04T06:12:31.973" v="2807" actId="1076"/>
          <ac:cxnSpMkLst>
            <pc:docMk/>
            <pc:sldMk cId="3459745407" sldId="2247"/>
            <ac:cxnSpMk id="28" creationId="{C8B273ED-58D1-40A7-9B31-0CD8EE5D01D6}"/>
          </ac:cxnSpMkLst>
        </pc:cxnChg>
        <pc:cxnChg chg="del mod">
          <ac:chgData name="hu yuqi" userId="979f6b19441de896" providerId="LiveId" clId="{C791A683-ED49-4607-8428-FE937F21D7ED}" dt="2021-08-04T06:12:38.496" v="2809" actId="478"/>
          <ac:cxnSpMkLst>
            <pc:docMk/>
            <pc:sldMk cId="3459745407" sldId="2247"/>
            <ac:cxnSpMk id="38" creationId="{F5707B31-5B5E-45AF-A830-8BEF6E9C1B84}"/>
          </ac:cxnSpMkLst>
        </pc:cxnChg>
        <pc:cxnChg chg="mod">
          <ac:chgData name="hu yuqi" userId="979f6b19441de896" providerId="LiveId" clId="{C791A683-ED49-4607-8428-FE937F21D7ED}" dt="2021-08-04T06:12:37.111" v="2808" actId="1076"/>
          <ac:cxnSpMkLst>
            <pc:docMk/>
            <pc:sldMk cId="3459745407" sldId="2247"/>
            <ac:cxnSpMk id="39" creationId="{D6F4925E-336B-42B8-B04C-B8A3EB25CB18}"/>
          </ac:cxnSpMkLst>
        </pc:cxnChg>
        <pc:cxnChg chg="add del">
          <ac:chgData name="hu yuqi" userId="979f6b19441de896" providerId="LiveId" clId="{C791A683-ED49-4607-8428-FE937F21D7ED}" dt="2021-08-04T06:13:03.965" v="2815" actId="478"/>
          <ac:cxnSpMkLst>
            <pc:docMk/>
            <pc:sldMk cId="3459745407" sldId="2247"/>
            <ac:cxnSpMk id="54" creationId="{3235EA77-8984-41D7-8615-B449C65DCC5F}"/>
          </ac:cxnSpMkLst>
        </pc:cxnChg>
      </pc:sldChg>
      <pc:sldChg chg="addSp delSp modSp add modNotesTx">
        <pc:chgData name="hu yuqi" userId="979f6b19441de896" providerId="LiveId" clId="{C791A683-ED49-4607-8428-FE937F21D7ED}" dt="2021-08-06T05:36:49.595" v="4883" actId="20577"/>
        <pc:sldMkLst>
          <pc:docMk/>
          <pc:sldMk cId="3921291336" sldId="2248"/>
        </pc:sldMkLst>
        <pc:spChg chg="add mod">
          <ac:chgData name="hu yuqi" userId="979f6b19441de896" providerId="LiveId" clId="{C791A683-ED49-4607-8428-FE937F21D7ED}" dt="2021-08-04T06:17:02.810" v="3373" actId="1076"/>
          <ac:spMkLst>
            <pc:docMk/>
            <pc:sldMk cId="3921291336" sldId="2248"/>
            <ac:spMk id="26" creationId="{C0FBB5C9-1AF3-4651-BADF-8B0E5CAB5154}"/>
          </ac:spMkLst>
        </pc:spChg>
        <pc:spChg chg="mod">
          <ac:chgData name="hu yuqi" userId="979f6b19441de896" providerId="LiveId" clId="{C791A683-ED49-4607-8428-FE937F21D7ED}" dt="2021-08-04T06:17:10.163" v="3375" actId="207"/>
          <ac:spMkLst>
            <pc:docMk/>
            <pc:sldMk cId="3921291336" sldId="2248"/>
            <ac:spMk id="42" creationId="{B6DE5BE0-7484-4DFB-8C45-E606BEE8C3C1}"/>
          </ac:spMkLst>
        </pc:spChg>
        <pc:spChg chg="add">
          <ac:chgData name="hu yuqi" userId="979f6b19441de896" providerId="LiveId" clId="{C791A683-ED49-4607-8428-FE937F21D7ED}" dt="2021-08-06T05:36:39.623" v="4879"/>
          <ac:spMkLst>
            <pc:docMk/>
            <pc:sldMk cId="3921291336" sldId="2248"/>
            <ac:spMk id="46" creationId="{4D96D19D-D934-463A-8A9B-4BD0A8AB69C4}"/>
          </ac:spMkLst>
        </pc:spChg>
        <pc:spChg chg="add mod">
          <ac:chgData name="hu yuqi" userId="979f6b19441de896" providerId="LiveId" clId="{C791A683-ED49-4607-8428-FE937F21D7ED}" dt="2021-08-06T05:36:49.595" v="4883" actId="20577"/>
          <ac:spMkLst>
            <pc:docMk/>
            <pc:sldMk cId="3921291336" sldId="2248"/>
            <ac:spMk id="48" creationId="{061812D9-1158-471D-866D-BD0741C35E4B}"/>
          </ac:spMkLst>
        </pc:spChg>
        <pc:spChg chg="del">
          <ac:chgData name="hu yuqi" userId="979f6b19441de896" providerId="LiveId" clId="{C791A683-ED49-4607-8428-FE937F21D7ED}" dt="2021-08-06T05:36:34.418" v="4876" actId="478"/>
          <ac:spMkLst>
            <pc:docMk/>
            <pc:sldMk cId="3921291336" sldId="2248"/>
            <ac:spMk id="55" creationId="{6E1FF962-2CE2-49EB-B9B5-26C63E7D1AAE}"/>
          </ac:spMkLst>
        </pc:spChg>
        <pc:cxnChg chg="add mod">
          <ac:chgData name="hu yuqi" userId="979f6b19441de896" providerId="LiveId" clId="{C791A683-ED49-4607-8428-FE937F21D7ED}" dt="2021-08-04T06:16:23.949" v="3333" actId="1076"/>
          <ac:cxnSpMkLst>
            <pc:docMk/>
            <pc:sldMk cId="3921291336" sldId="2248"/>
            <ac:cxnSpMk id="7" creationId="{D66EDDEF-053F-47C1-9F65-1CA789FCCC63}"/>
          </ac:cxnSpMkLst>
        </pc:cxnChg>
      </pc:sldChg>
      <pc:sldChg chg="modSp new add">
        <pc:chgData name="hu yuqi" userId="979f6b19441de896" providerId="LiveId" clId="{C791A683-ED49-4607-8428-FE937F21D7ED}" dt="2021-08-04T06:22:16.653" v="4192"/>
        <pc:sldMkLst>
          <pc:docMk/>
          <pc:sldMk cId="4278713951" sldId="2249"/>
        </pc:sldMkLst>
        <pc:spChg chg="mod">
          <ac:chgData name="hu yuqi" userId="979f6b19441de896" providerId="LiveId" clId="{C791A683-ED49-4607-8428-FE937F21D7ED}" dt="2021-08-04T06:18:10.778" v="3405"/>
          <ac:spMkLst>
            <pc:docMk/>
            <pc:sldMk cId="4278713951" sldId="2249"/>
            <ac:spMk id="2" creationId="{96A8696C-3ECC-428B-B487-49AF19BC8AF1}"/>
          </ac:spMkLst>
        </pc:spChg>
        <pc:spChg chg="mod">
          <ac:chgData name="hu yuqi" userId="979f6b19441de896" providerId="LiveId" clId="{C791A683-ED49-4607-8428-FE937F21D7ED}" dt="2021-08-04T06:22:16.653" v="4192"/>
          <ac:spMkLst>
            <pc:docMk/>
            <pc:sldMk cId="4278713951" sldId="2249"/>
            <ac:spMk id="3" creationId="{29F53CCA-70DA-43AE-ABCC-79D93311FFB1}"/>
          </ac:spMkLst>
        </pc:spChg>
      </pc:sldChg>
      <pc:sldChg chg="modSp new add">
        <pc:chgData name="hu yuqi" userId="979f6b19441de896" providerId="LiveId" clId="{C791A683-ED49-4607-8428-FE937F21D7ED}" dt="2021-08-06T05:37:50.014" v="4976" actId="20577"/>
        <pc:sldMkLst>
          <pc:docMk/>
          <pc:sldMk cId="2235651716" sldId="2250"/>
        </pc:sldMkLst>
        <pc:spChg chg="mod">
          <ac:chgData name="hu yuqi" userId="979f6b19441de896" providerId="LiveId" clId="{C791A683-ED49-4607-8428-FE937F21D7ED}" dt="2021-08-04T06:27:53.107" v="4853"/>
          <ac:spMkLst>
            <pc:docMk/>
            <pc:sldMk cId="2235651716" sldId="2250"/>
            <ac:spMk id="2" creationId="{8B55EB9C-D4A4-4E32-8675-8BB2B13FE544}"/>
          </ac:spMkLst>
        </pc:spChg>
        <pc:spChg chg="mod">
          <ac:chgData name="hu yuqi" userId="979f6b19441de896" providerId="LiveId" clId="{C791A683-ED49-4607-8428-FE937F21D7ED}" dt="2021-08-06T05:37:50.014" v="4976" actId="20577"/>
          <ac:spMkLst>
            <pc:docMk/>
            <pc:sldMk cId="2235651716" sldId="2250"/>
            <ac:spMk id="3" creationId="{76524DB9-86EE-48AE-B608-808272264F33}"/>
          </ac:spMkLst>
        </pc:spChg>
      </pc:sldChg>
    </pc:docChg>
  </pc:docChgLst>
  <pc:docChgLst>
    <pc:chgData name="hu yuqi" userId="979f6b19441de896" providerId="LiveId" clId="{587E6CEB-698C-48D7-BB65-DAB0880B8423}"/>
    <pc:docChg chg="undo custSel addSld delSld modSld sldOrd">
      <pc:chgData name="hu yuqi" userId="979f6b19441de896" providerId="LiveId" clId="{587E6CEB-698C-48D7-BB65-DAB0880B8423}" dt="2021-08-16T09:20:29.712" v="5798" actId="1076"/>
      <pc:docMkLst>
        <pc:docMk/>
      </pc:docMkLst>
      <pc:sldChg chg="mod modTransition modShow">
        <pc:chgData name="hu yuqi" userId="979f6b19441de896" providerId="LiveId" clId="{587E6CEB-698C-48D7-BB65-DAB0880B8423}" dt="2021-08-10T07:02:26.931" v="693"/>
        <pc:sldMkLst>
          <pc:docMk/>
          <pc:sldMk cId="0" sldId="1025"/>
        </pc:sldMkLst>
      </pc:sldChg>
      <pc:sldChg chg="mod modTransition modShow">
        <pc:chgData name="hu yuqi" userId="979f6b19441de896" providerId="LiveId" clId="{587E6CEB-698C-48D7-BB65-DAB0880B8423}" dt="2021-08-12T11:17:56.313" v="2584"/>
        <pc:sldMkLst>
          <pc:docMk/>
          <pc:sldMk cId="0" sldId="1047"/>
        </pc:sldMkLst>
      </pc:sldChg>
      <pc:sldChg chg="modSp mod modTransition modShow">
        <pc:chgData name="hu yuqi" userId="979f6b19441de896" providerId="LiveId" clId="{587E6CEB-698C-48D7-BB65-DAB0880B8423}" dt="2021-08-12T11:35:30.831" v="3348"/>
        <pc:sldMkLst>
          <pc:docMk/>
          <pc:sldMk cId="0" sldId="1048"/>
        </pc:sldMkLst>
        <pc:spChg chg="mod">
          <ac:chgData name="hu yuqi" userId="979f6b19441de896" providerId="LiveId" clId="{587E6CEB-698C-48D7-BB65-DAB0880B8423}" dt="2021-08-12T11:23:09.182" v="2630" actId="1076"/>
          <ac:spMkLst>
            <pc:docMk/>
            <pc:sldMk cId="0" sldId="1048"/>
            <ac:spMk id="33" creationId="{DFA1E41D-8A04-7A4F-91DC-17A1F3C05272}"/>
          </ac:spMkLst>
        </pc:spChg>
      </pc:sldChg>
      <pc:sldChg chg="mod modTransition modShow">
        <pc:chgData name="hu yuqi" userId="979f6b19441de896" providerId="LiveId" clId="{587E6CEB-698C-48D7-BB65-DAB0880B8423}" dt="2021-08-10T06:45:14.124" v="126"/>
        <pc:sldMkLst>
          <pc:docMk/>
          <pc:sldMk cId="0" sldId="1060"/>
        </pc:sldMkLst>
      </pc:sldChg>
      <pc:sldChg chg="mod modTransition modShow">
        <pc:chgData name="hu yuqi" userId="979f6b19441de896" providerId="LiveId" clId="{587E6CEB-698C-48D7-BB65-DAB0880B8423}" dt="2021-08-12T10:19:22.243" v="1968"/>
        <pc:sldMkLst>
          <pc:docMk/>
          <pc:sldMk cId="0" sldId="1093"/>
        </pc:sldMkLst>
      </pc:sldChg>
      <pc:sldChg chg="mod modTransition modShow">
        <pc:chgData name="hu yuqi" userId="979f6b19441de896" providerId="LiveId" clId="{587E6CEB-698C-48D7-BB65-DAB0880B8423}" dt="2021-08-12T11:44:15.457" v="4050"/>
        <pc:sldMkLst>
          <pc:docMk/>
          <pc:sldMk cId="0" sldId="1094"/>
        </pc:sldMkLst>
      </pc:sldChg>
      <pc:sldChg chg="mod modTransition modShow">
        <pc:chgData name="hu yuqi" userId="979f6b19441de896" providerId="LiveId" clId="{587E6CEB-698C-48D7-BB65-DAB0880B8423}" dt="2021-08-12T11:53:11.698" v="4316"/>
        <pc:sldMkLst>
          <pc:docMk/>
          <pc:sldMk cId="0" sldId="1095"/>
        </pc:sldMkLst>
      </pc:sldChg>
      <pc:sldChg chg="mod modTransition modShow">
        <pc:chgData name="hu yuqi" userId="979f6b19441de896" providerId="LiveId" clId="{587E6CEB-698C-48D7-BB65-DAB0880B8423}" dt="2021-08-12T12:16:22.441" v="4521"/>
        <pc:sldMkLst>
          <pc:docMk/>
          <pc:sldMk cId="0" sldId="1096"/>
        </pc:sldMkLst>
      </pc:sldChg>
      <pc:sldChg chg="mod modTransition modShow">
        <pc:chgData name="hu yuqi" userId="979f6b19441de896" providerId="LiveId" clId="{587E6CEB-698C-48D7-BB65-DAB0880B8423}" dt="2021-08-12T12:18:03.304" v="4724"/>
        <pc:sldMkLst>
          <pc:docMk/>
          <pc:sldMk cId="0" sldId="1097"/>
        </pc:sldMkLst>
      </pc:sldChg>
      <pc:sldChg chg="mod modTransition modShow">
        <pc:chgData name="hu yuqi" userId="979f6b19441de896" providerId="LiveId" clId="{587E6CEB-698C-48D7-BB65-DAB0880B8423}" dt="2021-08-12T12:19:20.088" v="5031"/>
        <pc:sldMkLst>
          <pc:docMk/>
          <pc:sldMk cId="0" sldId="1098"/>
        </pc:sldMkLst>
      </pc:sldChg>
      <pc:sldChg chg="mod modTransition modShow">
        <pc:chgData name="hu yuqi" userId="979f6b19441de896" providerId="LiveId" clId="{587E6CEB-698C-48D7-BB65-DAB0880B8423}" dt="2021-08-10T07:04:02.812" v="976"/>
        <pc:sldMkLst>
          <pc:docMk/>
          <pc:sldMk cId="0" sldId="1186"/>
        </pc:sldMkLst>
      </pc:sldChg>
      <pc:sldChg chg="mod modTransition modShow">
        <pc:chgData name="hu yuqi" userId="979f6b19441de896" providerId="LiveId" clId="{587E6CEB-698C-48D7-BB65-DAB0880B8423}" dt="2021-08-10T07:05:26.683" v="1044"/>
        <pc:sldMkLst>
          <pc:docMk/>
          <pc:sldMk cId="0" sldId="1187"/>
        </pc:sldMkLst>
      </pc:sldChg>
      <pc:sldChg chg="mod modTransition modShow">
        <pc:chgData name="hu yuqi" userId="979f6b19441de896" providerId="LiveId" clId="{587E6CEB-698C-48D7-BB65-DAB0880B8423}" dt="2021-08-10T07:29:59.876" v="1834"/>
        <pc:sldMkLst>
          <pc:docMk/>
          <pc:sldMk cId="0" sldId="1188"/>
        </pc:sldMkLst>
      </pc:sldChg>
      <pc:sldChg chg="mod modTransition modShow">
        <pc:chgData name="hu yuqi" userId="979f6b19441de896" providerId="LiveId" clId="{587E6CEB-698C-48D7-BB65-DAB0880B8423}" dt="2021-08-10T07:32:59.565" v="1902"/>
        <pc:sldMkLst>
          <pc:docMk/>
          <pc:sldMk cId="0" sldId="1189"/>
        </pc:sldMkLst>
      </pc:sldChg>
      <pc:sldChg chg="addSp delSp modSp new add ord modAnim">
        <pc:chgData name="hu yuqi" userId="979f6b19441de896" providerId="LiveId" clId="{587E6CEB-698C-48D7-BB65-DAB0880B8423}" dt="2021-08-10T07:02:20.191" v="691"/>
        <pc:sldMkLst>
          <pc:docMk/>
          <pc:sldMk cId="534293365" sldId="2251"/>
        </pc:sldMkLst>
        <pc:spChg chg="mod">
          <ac:chgData name="hu yuqi" userId="979f6b19441de896" providerId="LiveId" clId="{587E6CEB-698C-48D7-BB65-DAB0880B8423}" dt="2021-08-10T06:53:24.465" v="556"/>
          <ac:spMkLst>
            <pc:docMk/>
            <pc:sldMk cId="534293365" sldId="2251"/>
            <ac:spMk id="2" creationId="{F02ED331-48CE-404E-BA23-E9FE12C80BE4}"/>
          </ac:spMkLst>
        </pc:spChg>
        <pc:spChg chg="del">
          <ac:chgData name="hu yuqi" userId="979f6b19441de896" providerId="LiveId" clId="{587E6CEB-698C-48D7-BB65-DAB0880B8423}" dt="2021-08-10T06:55:13.711" v="558" actId="478"/>
          <ac:spMkLst>
            <pc:docMk/>
            <pc:sldMk cId="534293365" sldId="2251"/>
            <ac:spMk id="3" creationId="{C1590C01-ACCE-49DC-9E96-1C92B505CD3F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5" creationId="{53A8CDC1-5EA7-46CD-AF92-0F3334C1B1DD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6" creationId="{96F53329-1A14-429C-B92A-F0D1B06DFAA0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7" creationId="{F1A9709B-D38E-43A5-B891-32112A49FB09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8" creationId="{67CE0A59-6C52-4D31-AEC0-692069E7ECCF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9" creationId="{2A01A114-18DA-4251-8CF7-982F109C889A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1" creationId="{E9877521-0653-4B63-BF66-255540D69605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3" creationId="{F64C6A54-0458-433D-9BF3-B873209D3BE8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4" creationId="{9D4BA105-38CB-404E-9BCD-D2F578870BA4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5" creationId="{66552BA7-E00B-4721-A1BD-FEAA43488F1F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7" creationId="{6E3420BA-30F8-4D93-B7D0-D9930A9BA4E6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8" creationId="{C6A3A226-611B-4D92-B5E2-818D92D1037B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19" creationId="{F891EC5E-73E5-4587-B48E-ABA65B8DF5FA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0" creationId="{63F156D1-79D5-48AB-88D1-C6B03471AE86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1" creationId="{AA9DC2CF-6C44-4178-BA25-E7ABB78A5163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4" creationId="{867B30BF-55BD-4BA5-827A-2B7E8F39EE0C}"/>
          </ac:spMkLst>
        </pc:spChg>
        <pc:spChg chg="add mod">
          <ac:chgData name="hu yuqi" userId="979f6b19441de896" providerId="LiveId" clId="{587E6CEB-698C-48D7-BB65-DAB0880B8423}" dt="2021-08-10T07:02:02.988" v="559" actId="1076"/>
          <ac:spMkLst>
            <pc:docMk/>
            <pc:sldMk cId="534293365" sldId="2251"/>
            <ac:spMk id="25" creationId="{658E3ED1-7502-4295-9826-5FDA918F7F68}"/>
          </ac:spMkLst>
        </pc:spChg>
        <pc:spChg chg="add mod">
          <ac:chgData name="hu yuqi" userId="979f6b19441de896" providerId="LiveId" clId="{587E6CEB-698C-48D7-BB65-DAB0880B8423}" dt="2021-08-10T07:02:20.191" v="691"/>
          <ac:spMkLst>
            <pc:docMk/>
            <pc:sldMk cId="534293365" sldId="2251"/>
            <ac:spMk id="26" creationId="{F4235FB6-1E24-4BA9-A2A5-55B6FBA2942D}"/>
          </ac:spMkLst>
        </pc:sp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10" creationId="{A8C32388-AAB9-438B-880E-0AE83E7E5493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12" creationId="{C238FE43-AD99-4108-8924-1737B94033B6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16" creationId="{BC671385-2E5B-4757-88DA-3617AECED4C2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22" creationId="{F8A95B8B-81DB-49A8-AD5C-41D42B45754F}"/>
          </ac:cxnSpMkLst>
        </pc:cxnChg>
        <pc:cxnChg chg="add mod">
          <ac:chgData name="hu yuqi" userId="979f6b19441de896" providerId="LiveId" clId="{587E6CEB-698C-48D7-BB65-DAB0880B8423}" dt="2021-08-10T07:02:02.988" v="559" actId="1076"/>
          <ac:cxnSpMkLst>
            <pc:docMk/>
            <pc:sldMk cId="534293365" sldId="2251"/>
            <ac:cxnSpMk id="23" creationId="{9A91575D-E481-45B6-847B-C4D9ED959AD5}"/>
          </ac:cxnSpMkLst>
        </pc:cxnChg>
      </pc:sldChg>
      <pc:sldChg chg="addSp modSp new add ord modAnim">
        <pc:chgData name="hu yuqi" userId="979f6b19441de896" providerId="LiveId" clId="{587E6CEB-698C-48D7-BB65-DAB0880B8423}" dt="2021-08-12T10:18:35.113" v="1963"/>
        <pc:sldMkLst>
          <pc:docMk/>
          <pc:sldMk cId="1113835928" sldId="2252"/>
        </pc:sldMkLst>
        <pc:spChg chg="mod">
          <ac:chgData name="hu yuqi" userId="979f6b19441de896" providerId="LiveId" clId="{587E6CEB-698C-48D7-BB65-DAB0880B8423}" dt="2021-08-12T10:18:30.182" v="1947"/>
          <ac:spMkLst>
            <pc:docMk/>
            <pc:sldMk cId="1113835928" sldId="2252"/>
            <ac:spMk id="2" creationId="{C75BB3C4-1CD0-4F8E-813A-5216B8D9CE3A}"/>
          </ac:spMkLst>
        </pc:spChg>
        <pc:spChg chg="mod">
          <ac:chgData name="hu yuqi" userId="979f6b19441de896" providerId="LiveId" clId="{587E6CEB-698C-48D7-BB65-DAB0880B8423}" dt="2021-08-12T10:18:35.113" v="1963"/>
          <ac:spMkLst>
            <pc:docMk/>
            <pc:sldMk cId="1113835928" sldId="2252"/>
            <ac:spMk id="3" creationId="{D4FE8727-C830-4A86-9CE7-3C17292AB4AF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5" creationId="{6FCDDE3F-0AF3-46BE-B471-0A947DFCFD2D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6" creationId="{1A838C11-6A04-413B-973A-5FFBED7FA199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7" creationId="{6BC0C46B-400E-4E54-843C-B8AF239C561D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8" creationId="{2373C254-3221-493E-9EAA-A219E2649EC5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9" creationId="{56D9D123-1D64-4839-8826-732990C7D005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1" creationId="{70BD705E-AFF1-4F8F-8D62-7479275480C0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3" creationId="{4E6B0C2B-F3E7-4AAB-A004-8474A02DB272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4" creationId="{BCC3DF92-C80A-413C-B6BA-0D4BB6A92293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5" creationId="{2B5310FD-28B3-4260-A8FE-F435D32FB6E8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7" creationId="{A4B686A3-B9F6-4CFE-AD01-5BDF0E2338CB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8" creationId="{5FC86D1B-1229-48E2-BBFD-79DFF6EE5658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19" creationId="{3F3E2656-071F-4F5C-AE1A-41E3BC52F812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0" creationId="{65B1B900-C127-402A-A689-7AC3644D21A1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1" creationId="{AF7B01FC-6EE8-4983-BB1E-0FCBF9B5384B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4" creationId="{72DB0EAB-5B54-422F-8681-74D60ECB395D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5" creationId="{335428C3-DBD5-41A9-8BE6-FB9F877EA069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6" creationId="{4B09AF79-46BA-48CA-831F-D9E038E57E8C}"/>
          </ac:spMkLst>
        </pc:spChg>
        <pc:spChg chg="add mod">
          <ac:chgData name="hu yuqi" userId="979f6b19441de896" providerId="LiveId" clId="{587E6CEB-698C-48D7-BB65-DAB0880B8423}" dt="2021-08-10T07:03:55.063" v="974" actId="1076"/>
          <ac:spMkLst>
            <pc:docMk/>
            <pc:sldMk cId="1113835928" sldId="2252"/>
            <ac:spMk id="28" creationId="{CCC36052-FDCD-4548-93FA-1C532D9736F8}"/>
          </ac:spMkLst>
        </pc:sp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10" creationId="{BF8C4A50-066B-4C59-AEE8-4F315094DEE5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12" creationId="{3DABA825-2A41-478C-824E-8E2C266D8576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16" creationId="{DA0E9FBE-291C-40A6-A995-4CAEB168A8A3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2" creationId="{AC3BC5CA-CCBD-4DF3-9B32-8C68D979837C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3" creationId="{FE0C41C8-A405-406E-991A-B3C2D10B7B92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7" creationId="{8C53039C-F1B9-4D82-9FDF-E3141EDE4EB2}"/>
          </ac:cxnSpMkLst>
        </pc:cxnChg>
        <pc:cxnChg chg="add mod">
          <ac:chgData name="hu yuqi" userId="979f6b19441de896" providerId="LiveId" clId="{587E6CEB-698C-48D7-BB65-DAB0880B8423}" dt="2021-08-10T07:03:55.063" v="974" actId="1076"/>
          <ac:cxnSpMkLst>
            <pc:docMk/>
            <pc:sldMk cId="1113835928" sldId="2252"/>
            <ac:cxnSpMk id="29" creationId="{EF3B7FD3-C298-40A1-9A53-9EEE5398952D}"/>
          </ac:cxnSpMkLst>
        </pc:cxnChg>
      </pc:sldChg>
      <pc:sldChg chg="addSp delSp modSp new add mod ord modTransition modShow">
        <pc:chgData name="hu yuqi" userId="979f6b19441de896" providerId="LiveId" clId="{587E6CEB-698C-48D7-BB65-DAB0880B8423}" dt="2021-08-12T12:53:22.374" v="5273"/>
        <pc:sldMkLst>
          <pc:docMk/>
          <pc:sldMk cId="2438494882" sldId="2253"/>
        </pc:sldMkLst>
        <pc:spChg chg="mod">
          <ac:chgData name="hu yuqi" userId="979f6b19441de896" providerId="LiveId" clId="{587E6CEB-698C-48D7-BB65-DAB0880B8423}" dt="2021-08-10T07:05:08.134" v="1040"/>
          <ac:spMkLst>
            <pc:docMk/>
            <pc:sldMk cId="2438494882" sldId="2253"/>
            <ac:spMk id="2" creationId="{040A2DC5-7340-472C-ABAD-B07C4211BCDA}"/>
          </ac:spMkLst>
        </pc:spChg>
        <pc:spChg chg="del">
          <ac:chgData name="hu yuqi" userId="979f6b19441de896" providerId="LiveId" clId="{587E6CEB-698C-48D7-BB65-DAB0880B8423}" dt="2021-08-10T07:05:20.258" v="1042" actId="478"/>
          <ac:spMkLst>
            <pc:docMk/>
            <pc:sldMk cId="2438494882" sldId="2253"/>
            <ac:spMk id="3" creationId="{8F3F64FF-BBBB-4656-B836-848C3946B1CB}"/>
          </ac:spMkLst>
        </pc:spChg>
        <pc:spChg chg="add mod">
          <ac:chgData name="hu yuqi" userId="979f6b19441de896" providerId="LiveId" clId="{587E6CEB-698C-48D7-BB65-DAB0880B8423}" dt="2021-08-12T12:50:55.669" v="5055"/>
          <ac:spMkLst>
            <pc:docMk/>
            <pc:sldMk cId="2438494882" sldId="2253"/>
            <ac:spMk id="5" creationId="{703DF231-7FA1-49BC-AFBF-EE18EBA8D403}"/>
          </ac:spMkLst>
        </pc:spChg>
        <pc:spChg chg="add mod">
          <ac:chgData name="hu yuqi" userId="979f6b19441de896" providerId="LiveId" clId="{587E6CEB-698C-48D7-BB65-DAB0880B8423}" dt="2021-08-12T12:51:05.037" v="5124"/>
          <ac:spMkLst>
            <pc:docMk/>
            <pc:sldMk cId="2438494882" sldId="2253"/>
            <ac:spMk id="6" creationId="{8B059A2E-269E-4F79-A812-7EAE45FB5497}"/>
          </ac:spMkLst>
        </pc:spChg>
        <pc:spChg chg="add mod">
          <ac:chgData name="hu yuqi" userId="979f6b19441de896" providerId="LiveId" clId="{587E6CEB-698C-48D7-BB65-DAB0880B8423}" dt="2021-08-12T12:51:34.742" v="5269"/>
          <ac:spMkLst>
            <pc:docMk/>
            <pc:sldMk cId="2438494882" sldId="2253"/>
            <ac:spMk id="7" creationId="{50DE5904-E287-4AF3-842E-BAB9446A75F7}"/>
          </ac:spMkLst>
        </pc:spChg>
        <pc:spChg chg="add mod">
          <ac:chgData name="hu yuqi" userId="979f6b19441de896" providerId="LiveId" clId="{587E6CEB-698C-48D7-BB65-DAB0880B8423}" dt="2021-08-12T12:51:10.569" v="5149"/>
          <ac:spMkLst>
            <pc:docMk/>
            <pc:sldMk cId="2438494882" sldId="2253"/>
            <ac:spMk id="8" creationId="{7615858A-B5B7-4E97-9080-8578CC7CB352}"/>
          </ac:spMkLst>
        </pc:spChg>
        <pc:spChg chg="add mod">
          <ac:chgData name="hu yuqi" userId="979f6b19441de896" providerId="LiveId" clId="{587E6CEB-698C-48D7-BB65-DAB0880B8423}" dt="2021-08-12T12:51:14.761" v="5178"/>
          <ac:spMkLst>
            <pc:docMk/>
            <pc:sldMk cId="2438494882" sldId="2253"/>
            <ac:spMk id="9" creationId="{D9CF9D0D-1541-4085-AD62-E35445B50098}"/>
          </ac:spMkLst>
        </pc:spChg>
        <pc:spChg chg="add mod">
          <ac:chgData name="hu yuqi" userId="979f6b19441de896" providerId="LiveId" clId="{587E6CEB-698C-48D7-BB65-DAB0880B8423}" dt="2021-08-12T12:51:30.157" v="5238"/>
          <ac:spMkLst>
            <pc:docMk/>
            <pc:sldMk cId="2438494882" sldId="2253"/>
            <ac:spMk id="10" creationId="{8326D1F6-8A9E-4DCD-BE86-5495BD432191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1" creationId="{9F21DCD1-D121-42C3-8ACC-A11DA746B1F4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2" creationId="{27A9637E-03AF-4C68-B792-3A6E9E1A5C83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3" creationId="{87B853EE-795B-4B68-B299-358BF17D4D96}"/>
          </ac:spMkLst>
        </pc:spChg>
        <pc:spChg chg="add mod">
          <ac:chgData name="hu yuqi" userId="979f6b19441de896" providerId="LiveId" clId="{587E6CEB-698C-48D7-BB65-DAB0880B8423}" dt="2021-08-12T12:51:19.774" v="5205"/>
          <ac:spMkLst>
            <pc:docMk/>
            <pc:sldMk cId="2438494882" sldId="2253"/>
            <ac:spMk id="14" creationId="{B186E835-D82E-4545-8720-6814BB9C8860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5" creationId="{7F20F062-9CC8-4599-BBF4-E8951BFECC5D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6" creationId="{0227F62D-D8CD-4E3E-B834-634085807BF8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7" creationId="{DB2BFC7C-0097-4379-89D6-130BB40EC63E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8" creationId="{3AAB0560-CFE1-4939-AA2F-BC778A412A24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19" creationId="{0E5032F5-0259-46CC-86AC-F689A6D2F1A1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0" creationId="{BB75C274-603B-4FC9-AC28-D3C59E9CF187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1" creationId="{6B0351E2-5AAE-48DF-9F16-8926A6CBBC02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2" creationId="{2183F2F9-34BA-4E30-9946-DEBF05764987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3" creationId="{FEF7368D-0C85-4781-8EC3-5F18962CEA83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4" creationId="{08C8B3FD-B735-4D53-8053-BD15B2B2D5FA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5" creationId="{33544B3F-1483-4A65-8F06-0E4858CBDEFC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6" creationId="{3EBB61C3-5BF8-4BBF-8C1E-F280EDAC9273}"/>
          </ac:spMkLst>
        </pc:spChg>
        <pc:spChg chg="add">
          <ac:chgData name="hu yuqi" userId="979f6b19441de896" providerId="LiveId" clId="{587E6CEB-698C-48D7-BB65-DAB0880B8423}" dt="2021-08-10T07:05:16.262" v="1041"/>
          <ac:spMkLst>
            <pc:docMk/>
            <pc:sldMk cId="2438494882" sldId="2253"/>
            <ac:spMk id="27" creationId="{C43578C1-302A-4268-A998-D2AB89F1F8B5}"/>
          </ac:spMkLst>
        </pc:spChg>
      </pc:sldChg>
      <pc:sldChg chg="modSp new add mod ord modTransition modShow">
        <pc:chgData name="hu yuqi" userId="979f6b19441de896" providerId="LiveId" clId="{587E6CEB-698C-48D7-BB65-DAB0880B8423}" dt="2021-08-12T12:52:01.624" v="5271"/>
        <pc:sldMkLst>
          <pc:docMk/>
          <pc:sldMk cId="1697255441" sldId="2254"/>
        </pc:sldMkLst>
        <pc:spChg chg="mod">
          <ac:chgData name="hu yuqi" userId="979f6b19441de896" providerId="LiveId" clId="{587E6CEB-698C-48D7-BB65-DAB0880B8423}" dt="2021-08-10T07:19:13.801" v="1074"/>
          <ac:spMkLst>
            <pc:docMk/>
            <pc:sldMk cId="1697255441" sldId="2254"/>
            <ac:spMk id="2" creationId="{826577D8-7595-4613-BE61-B65F572D02EE}"/>
          </ac:spMkLst>
        </pc:spChg>
        <pc:spChg chg="mod">
          <ac:chgData name="hu yuqi" userId="979f6b19441de896" providerId="LiveId" clId="{587E6CEB-698C-48D7-BB65-DAB0880B8423}" dt="2021-08-10T07:28:56.198" v="1832" actId="20577"/>
          <ac:spMkLst>
            <pc:docMk/>
            <pc:sldMk cId="1697255441" sldId="2254"/>
            <ac:spMk id="3" creationId="{019D9F54-054A-4E85-986E-B3C19F9A08A6}"/>
          </ac:spMkLst>
        </pc:spChg>
      </pc:sldChg>
      <pc:sldChg chg="addSp delSp modSp new add mod ord modTransition modShow">
        <pc:chgData name="hu yuqi" userId="979f6b19441de896" providerId="LiveId" clId="{587E6CEB-698C-48D7-BB65-DAB0880B8423}" dt="2021-08-12T12:53:28.513" v="5275"/>
        <pc:sldMkLst>
          <pc:docMk/>
          <pc:sldMk cId="1135910163" sldId="2255"/>
        </pc:sldMkLst>
        <pc:spChg chg="mod">
          <ac:chgData name="hu yuqi" userId="979f6b19441de896" providerId="LiveId" clId="{587E6CEB-698C-48D7-BB65-DAB0880B8423}" dt="2021-08-10T07:32:41.739" v="1898"/>
          <ac:spMkLst>
            <pc:docMk/>
            <pc:sldMk cId="1135910163" sldId="2255"/>
            <ac:spMk id="2" creationId="{2A1CE880-9449-4229-945E-6ABE25A2CEC5}"/>
          </ac:spMkLst>
        </pc:spChg>
        <pc:spChg chg="del">
          <ac:chgData name="hu yuqi" userId="979f6b19441de896" providerId="LiveId" clId="{587E6CEB-698C-48D7-BB65-DAB0880B8423}" dt="2021-08-10T07:32:56.420" v="1900" actId="478"/>
          <ac:spMkLst>
            <pc:docMk/>
            <pc:sldMk cId="1135910163" sldId="2255"/>
            <ac:spMk id="3" creationId="{FF5C2063-9FBA-4AE9-9865-5B1C4BA4281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" creationId="{AC9E4DDE-C7B9-4922-9B12-B538E4400E4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" creationId="{1684250C-1F96-4D47-9976-55149D8F9B1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" creationId="{B506B055-46A3-41B6-9E7F-B17D262FBDB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" creationId="{0FC32751-6201-4401-A3BD-2EA86A8278F1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" creationId="{1AC68204-41FE-43CE-AD75-AF048E238CA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0" creationId="{6F5AD684-0B74-4C4C-8987-C088ECD90D6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1" creationId="{50579BB5-C080-44D2-A413-8240636336B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2" creationId="{B9E813F9-40BB-462D-B66C-D7C2F1346DD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3" creationId="{C66A8213-F694-43DE-90A0-DBEC486D584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4" creationId="{B6EC43E2-8E3A-45EB-A786-E8D9AF993D6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5" creationId="{7F14042B-F806-492A-A3AB-B20C578637B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6" creationId="{98927E89-CAD8-4AF7-AB21-76B89149848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7" creationId="{B7F1A450-AAA3-449B-B057-44F5B299183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8" creationId="{5C05387D-D595-46DF-A6C5-B0ED3ADB084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19" creationId="{764766A2-CC16-4271-8F28-A478CBAAB2B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0" creationId="{CE0D9CAB-B1A7-4F6A-B4BE-FC1C6841102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1" creationId="{35E5B28A-35F8-4E19-AFCE-C8FED227E0B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2" creationId="{BB1A25F2-F162-46CA-A9E3-72778B8E6D1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3" creationId="{6C04A39D-BFA7-4A06-8F65-218D68C623D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4" creationId="{43139A3F-D686-4ECF-91E4-C4D75DA5B84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5" creationId="{7DA63F72-B9B2-44C2-88B1-DD0F71913552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6" creationId="{0C7C1266-C55E-4ED2-9C3A-92669FD6EC74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7" creationId="{6920FE13-BDAE-480B-9258-752BD5E2288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8" creationId="{EDBD4882-570E-4EC5-9CC2-100798A3385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29" creationId="{44E2FFDC-A24F-4B16-BA73-BC7F9045EE3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0" creationId="{BBC4E144-C9F0-495E-84B9-2DBE175E451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1" creationId="{2C59AE47-4E69-4FDD-9F7F-39047E0BCCC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2" creationId="{499FA3DA-29D7-4802-B438-07FA5D027654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3" creationId="{72D5EA34-0A60-4A6C-9923-4155502EF2B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4" creationId="{09FC6F9B-1AAB-44BA-8E05-6EF6E19E49A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5" creationId="{DBB41FA4-D330-4579-B771-A7D5AE6489E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6" creationId="{610F3F18-3FF1-41E1-AB99-BAB3AA19625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7" creationId="{2B57C95A-6CF9-4070-B094-5791F3F2AED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8" creationId="{DD197393-1FC5-42F6-BF60-A4E85A038D8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39" creationId="{80EC54B2-9DAA-48B6-A879-D32DBC9940C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0" creationId="{FE06E1CD-63C6-424D-AD20-F3135B14EE2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1" creationId="{DAFF38F6-A503-45E4-A84B-8EA935AF9BF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2" creationId="{0F506801-0789-4FB3-87E9-7AA3CF0FBD0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3" creationId="{DCE3B320-53F9-48F6-B46E-828B5C0F82A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4" creationId="{95517147-CA64-49A3-89D8-E2CE1DF8D93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5" creationId="{3F3B1330-2E3F-4985-A754-AB6032D08130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6" creationId="{F1B57085-7E45-40F3-BC4F-A720F687A7A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7" creationId="{C572848F-7C18-40A9-9E41-B87A5BF9CB6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8" creationId="{E9167400-ACCE-48E7-A7E0-A2E49EBFE2A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49" creationId="{FA6CEC81-FD18-4F88-A80F-A94CF3B544B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0" creationId="{0F607476-4CCB-4EDC-AFA1-E9A45DDB699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1" creationId="{362057F2-30B7-4D26-AA2E-FBA84B57EF41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2" creationId="{0CD1E773-4D1E-4896-B254-2488E5DE8CBF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3" creationId="{52EDBFD4-781D-4C99-A7BF-9776896E338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4" creationId="{B7BA678A-FFA5-4BFF-92E3-7C59AB32270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5" creationId="{6FEFC547-AE46-4F7E-8B77-B67271D4C099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6" creationId="{63F3E8B6-B5DB-4FCB-94AD-18D28DE4E9E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7" creationId="{4614973F-5104-4638-B12E-593D9E29B36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8" creationId="{28053269-EA78-4388-9BBB-96027832942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59" creationId="{48425FAE-B9C1-44A8-9B18-C7D76AAA55E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0" creationId="{274E7F5E-7A83-4119-9AF6-518E97CD045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1" creationId="{556F1527-D947-4290-AF7B-C15AB425570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2" creationId="{296A6558-8E35-47D8-AD3B-60FE4AA27CB1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3" creationId="{C08D46DD-3A94-42C4-A4DB-2F39C6C944A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4" creationId="{CA0F6FD1-D480-4DD0-AC2C-28C3F26E5C6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5" creationId="{5919F3FC-723C-4FE1-A3EA-0AC7E9656F1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6" creationId="{23B491FF-C802-43DC-9DD4-229E1627812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7" creationId="{190AFB95-9263-4AB9-8A27-43CC3EE0180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8" creationId="{83822FA4-7EAC-4E2E-AF75-B0D4D2B72C8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69" creationId="{F6704455-638A-409C-A68E-D12A9F324D9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0" creationId="{57D28D93-5BD4-4933-8D6A-CA01288A0D4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1" creationId="{747808B5-7A8C-42C4-9D34-1873EC089E6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2" creationId="{71BFCC93-0011-4CBC-9C19-F03FE9E13DDF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3" creationId="{E05E86C5-B20B-4074-82A4-0BAD5CA90AB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4" creationId="{C4BC2D43-22A6-424F-9831-6AEADE849F6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5" creationId="{E5D83F4D-0B3C-4025-B1F4-E888607EED66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6" creationId="{D8DD0698-FCD7-4E04-A11E-CA07461EE5F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7" creationId="{F1A040F5-ABFE-45F9-8591-502994B41D8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8" creationId="{A8A0A99E-DD81-492E-86A1-84CA8DC2C897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79" creationId="{A724603F-374F-4C22-AA80-3660EE63B37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0" creationId="{6F50F3D9-DC2F-450E-BC1C-49D709E86BB4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1" creationId="{19013C98-2051-421A-B1F5-41E93FA079F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2" creationId="{2612979C-33E4-4837-8B29-4242F217E5C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3" creationId="{959688D2-889B-463D-9F0A-112B188583D8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4" creationId="{6378244F-1A9D-4738-AA0F-8FA26F129C52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5" creationId="{B8CD7AFF-6414-4962-9EF8-E5880DBE6A7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6" creationId="{A021A0C4-F51C-4833-A598-FA1C5831BF3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7" creationId="{58C010A3-64C3-4189-850D-5CDF6DC8CB5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8" creationId="{1FBBD23D-97BE-4FFC-922D-6A65B059959F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89" creationId="{CBD1AF75-DBD0-43BF-AF67-C9B12B06B965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0" creationId="{E1EFE476-A474-43A1-9A71-E96EB95A752E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1" creationId="{0799711C-B90E-4056-8767-BCEFF1F0DA9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2" creationId="{ED57C924-316D-4FB7-9998-A5E584129C2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3" creationId="{C3DF48F5-8E3B-4D69-8E9C-62E413D8ECE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4" creationId="{C42994CC-0030-41C5-B31B-1DF8F80AD54D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5" creationId="{AB2082FC-E7C8-468C-B07F-9D61CE3746EA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6" creationId="{A9CC039C-27B3-4855-90AF-FE32D406C27C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7" creationId="{52FFA722-9513-420C-BCDF-CD6911BDC36B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8" creationId="{A08840EB-08CF-4E62-BE9B-757C9FA2C513}"/>
          </ac:spMkLst>
        </pc:spChg>
        <pc:spChg chg="add">
          <ac:chgData name="hu yuqi" userId="979f6b19441de896" providerId="LiveId" clId="{587E6CEB-698C-48D7-BB65-DAB0880B8423}" dt="2021-08-10T07:32:52.680" v="1899"/>
          <ac:spMkLst>
            <pc:docMk/>
            <pc:sldMk cId="1135910163" sldId="2255"/>
            <ac:spMk id="99" creationId="{F6C97E91-656E-4ECF-B26D-4861A83FA8EC}"/>
          </ac:spMkLst>
        </pc:spChg>
      </pc:sldChg>
      <pc:sldChg chg="addSp delSp modSp new add mod modTransition modShow">
        <pc:chgData name="hu yuqi" userId="979f6b19441de896" providerId="LiveId" clId="{587E6CEB-698C-48D7-BB65-DAB0880B8423}" dt="2021-08-12T13:36:56.775" v="5475" actId="20577"/>
        <pc:sldMkLst>
          <pc:docMk/>
          <pc:sldMk cId="1066136434" sldId="2256"/>
        </pc:sldMkLst>
        <pc:spChg chg="mod">
          <ac:chgData name="hu yuqi" userId="979f6b19441de896" providerId="LiveId" clId="{587E6CEB-698C-48D7-BB65-DAB0880B8423}" dt="2021-08-12T10:13:51.680" v="1939"/>
          <ac:spMkLst>
            <pc:docMk/>
            <pc:sldMk cId="1066136434" sldId="2256"/>
            <ac:spMk id="2" creationId="{D410DFAE-B161-4871-82CC-6B9A91AC12DA}"/>
          </ac:spMkLst>
        </pc:spChg>
        <pc:spChg chg="del">
          <ac:chgData name="hu yuqi" userId="979f6b19441de896" providerId="LiveId" clId="{587E6CEB-698C-48D7-BB65-DAB0880B8423}" dt="2021-08-12T10:19:15.863" v="1965" actId="478"/>
          <ac:spMkLst>
            <pc:docMk/>
            <pc:sldMk cId="1066136434" sldId="2256"/>
            <ac:spMk id="3" creationId="{FC7FD5B6-9059-4D39-A300-FCAF39F808E8}"/>
          </ac:spMkLst>
        </pc:spChg>
        <pc:spChg chg="del">
          <ac:chgData name="hu yuqi" userId="979f6b19441de896" providerId="LiveId" clId="{587E6CEB-698C-48D7-BB65-DAB0880B8423}" dt="2021-08-12T13:36:18.389" v="5284" actId="478"/>
          <ac:spMkLst>
            <pc:docMk/>
            <pc:sldMk cId="1066136434" sldId="2256"/>
            <ac:spMk id="8" creationId="{DE5034E6-E02D-4994-AD17-D36538EE09DD}"/>
          </ac:spMkLst>
        </pc:spChg>
        <pc:spChg chg="add mod">
          <ac:chgData name="hu yuqi" userId="979f6b19441de896" providerId="LiveId" clId="{587E6CEB-698C-48D7-BB65-DAB0880B8423}" dt="2021-08-12T13:36:56.775" v="5475" actId="20577"/>
          <ac:spMkLst>
            <pc:docMk/>
            <pc:sldMk cId="1066136434" sldId="2256"/>
            <ac:spMk id="69" creationId="{26C7500E-7735-4FED-9D7B-E4CA3C99DF44}"/>
          </ac:spMkLst>
        </pc:spChg>
        <pc:grpChg chg="add 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5" creationId="{3B3C1234-2C93-4EC1-9C56-6BB5BA22FEFC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7" creationId="{56D9E26A-A779-4C97-89B1-06F625C0AA80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14" creationId="{5FF4CDF2-B7A4-435C-A7F3-CCAA388F8EF2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20" creationId="{68B38E01-7258-4B59-B803-FDC615E345A2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31" creationId="{FB94FD98-ADD8-422B-9CEE-6703340A80C8}"/>
          </ac:grpSpMkLst>
        </pc:grpChg>
        <pc:grpChg chg="mod">
          <ac:chgData name="hu yuqi" userId="979f6b19441de896" providerId="LiveId" clId="{587E6CEB-698C-48D7-BB65-DAB0880B8423}" dt="2021-08-12T13:36:23.122" v="5286" actId="14100"/>
          <ac:grpSpMkLst>
            <pc:docMk/>
            <pc:sldMk cId="1066136434" sldId="2256"/>
            <ac:grpSpMk id="32" creationId="{32B25C4D-12D0-47EB-8921-81E8D8717F34}"/>
          </ac:grpSpMkLst>
        </pc:grpChg>
      </pc:sldChg>
      <pc:sldChg chg="addSp delSp modSp new add mod ord modTransition modAnim modShow">
        <pc:chgData name="hu yuqi" userId="979f6b19441de896" providerId="LiveId" clId="{587E6CEB-698C-48D7-BB65-DAB0880B8423}" dt="2021-08-12T12:54:21.447" v="5283"/>
        <pc:sldMkLst>
          <pc:docMk/>
          <pc:sldMk cId="3031043620" sldId="2257"/>
        </pc:sldMkLst>
        <pc:spChg chg="mod">
          <ac:chgData name="hu yuqi" userId="979f6b19441de896" providerId="LiveId" clId="{587E6CEB-698C-48D7-BB65-DAB0880B8423}" dt="2021-08-12T10:19:39.578" v="1998"/>
          <ac:spMkLst>
            <pc:docMk/>
            <pc:sldMk cId="3031043620" sldId="2257"/>
            <ac:spMk id="2" creationId="{26DB6E4F-02E9-4E97-AB66-163C215B811A}"/>
          </ac:spMkLst>
        </pc:spChg>
        <pc:spChg chg="del">
          <ac:chgData name="hu yuqi" userId="979f6b19441de896" providerId="LiveId" clId="{587E6CEB-698C-48D7-BB65-DAB0880B8423}" dt="2021-08-12T10:20:06.752" v="2000" actId="478"/>
          <ac:spMkLst>
            <pc:docMk/>
            <pc:sldMk cId="3031043620" sldId="2257"/>
            <ac:spMk id="3" creationId="{1C476B25-D115-410B-B8D7-66BF15FF1872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5" creationId="{2555FBC1-83C7-4222-B459-7EE27C829066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6" creationId="{EC15AF72-A432-4898-9087-B00959099AB0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7" creationId="{CD48A20B-E270-4140-BEC5-AF95F88FDF89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8" creationId="{921E94CD-47C1-4679-B93D-40D4DFD7C769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9" creationId="{38D536FD-44CF-4A38-873F-369EF53FB69F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1" creationId="{0032339A-2FD1-4540-867E-EBA6354D54A5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3" creationId="{AA9E3788-C65F-4BBE-931D-EEB23278BC65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4" creationId="{F2A65FF2-8FE8-4B0F-AAA0-3C6DCB19920A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5" creationId="{05DC3779-A747-4240-BEAE-A8CD3DDC39A1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17" creationId="{6B2820DE-4CA1-4314-8847-66DAB89D0DCE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0" creationId="{591F661F-FB65-4262-ADA3-257ACA3C96C8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1" creationId="{94115401-1228-4284-952B-71FAF9A70873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2" creationId="{54F91485-D47D-402C-BC5C-24110382E860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3" creationId="{FA3E684A-86A6-4997-B992-43E8A79DF89D}"/>
          </ac:spMkLst>
        </pc:spChg>
        <pc:spChg chg="add mod">
          <ac:chgData name="hu yuqi" userId="979f6b19441de896" providerId="LiveId" clId="{587E6CEB-698C-48D7-BB65-DAB0880B8423}" dt="2021-08-12T11:15:32.333" v="2187" actId="1076"/>
          <ac:spMkLst>
            <pc:docMk/>
            <pc:sldMk cId="3031043620" sldId="2257"/>
            <ac:spMk id="24" creationId="{4706232C-5D6D-4B35-9E67-5F5311346A74}"/>
          </ac:spMkLst>
        </pc:spChg>
        <pc:spChg chg="add mod">
          <ac:chgData name="hu yuqi" userId="979f6b19441de896" providerId="LiveId" clId="{587E6CEB-698C-48D7-BB65-DAB0880B8423}" dt="2021-08-12T11:15:37.153" v="2189" actId="1076"/>
          <ac:spMkLst>
            <pc:docMk/>
            <pc:sldMk cId="3031043620" sldId="2257"/>
            <ac:spMk id="25" creationId="{235B2B8D-DCCB-4DC1-AC3E-DBF7915D3AEB}"/>
          </ac:spMkLst>
        </pc:spChg>
        <pc:spChg chg="add del mod">
          <ac:chgData name="hu yuqi" userId="979f6b19441de896" providerId="LiveId" clId="{587E6CEB-698C-48D7-BB65-DAB0880B8423}" dt="2021-08-12T11:15:43.378" v="2192"/>
          <ac:spMkLst>
            <pc:docMk/>
            <pc:sldMk cId="3031043620" sldId="2257"/>
            <ac:spMk id="26" creationId="{68EC918C-43C9-4423-B5F1-31F567FA7CDE}"/>
          </ac:spMkLst>
        </pc:spChg>
        <pc:spChg chg="add mod">
          <ac:chgData name="hu yuqi" userId="979f6b19441de896" providerId="LiveId" clId="{587E6CEB-698C-48D7-BB65-DAB0880B8423}" dt="2021-08-12T11:17:44.908" v="2582" actId="20577"/>
          <ac:spMkLst>
            <pc:docMk/>
            <pc:sldMk cId="3031043620" sldId="2257"/>
            <ac:spMk id="27" creationId="{35441CFD-B582-4893-930A-89FCDF8EBDB2}"/>
          </ac:spMkLst>
        </pc:sp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0" creationId="{F51590A8-6E73-4962-988A-54EAB1A85B6E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2" creationId="{B82FC5D9-37BB-40D7-BCAF-1005C3629AC3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6" creationId="{400EAE24-01DA-43B5-819F-4576B574949A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8" creationId="{5E20739B-7360-4E44-B6BF-357B815FB49D}"/>
          </ac:cxnSpMkLst>
        </pc:cxnChg>
        <pc:cxnChg chg="add mod">
          <ac:chgData name="hu yuqi" userId="979f6b19441de896" providerId="LiveId" clId="{587E6CEB-698C-48D7-BB65-DAB0880B8423}" dt="2021-08-12T11:15:32.333" v="2187" actId="1076"/>
          <ac:cxnSpMkLst>
            <pc:docMk/>
            <pc:sldMk cId="3031043620" sldId="2257"/>
            <ac:cxnSpMk id="19" creationId="{09EAD64F-CD8D-4E7F-9C5B-D44639FF7D2C}"/>
          </ac:cxnSpMkLst>
        </pc:cxnChg>
      </pc:sldChg>
      <pc:sldChg chg="addSp delSp modSp new add ord modAnim">
        <pc:chgData name="hu yuqi" userId="979f6b19441de896" providerId="LiveId" clId="{587E6CEB-698C-48D7-BB65-DAB0880B8423}" dt="2021-08-12T11:35:24.659" v="3346"/>
        <pc:sldMkLst>
          <pc:docMk/>
          <pc:sldMk cId="497284012" sldId="2258"/>
        </pc:sldMkLst>
        <pc:spChg chg="mod">
          <ac:chgData name="hu yuqi" userId="979f6b19441de896" providerId="LiveId" clId="{587E6CEB-698C-48D7-BB65-DAB0880B8423}" dt="2021-08-12T11:21:23.562" v="2623"/>
          <ac:spMkLst>
            <pc:docMk/>
            <pc:sldMk cId="497284012" sldId="2258"/>
            <ac:spMk id="2" creationId="{8EE4F2B8-CF5B-452E-AE7A-F0D30A2BB970}"/>
          </ac:spMkLst>
        </pc:spChg>
        <pc:spChg chg="del">
          <ac:chgData name="hu yuqi" userId="979f6b19441de896" providerId="LiveId" clId="{587E6CEB-698C-48D7-BB65-DAB0880B8423}" dt="2021-08-12T11:22:56.171" v="2625" actId="478"/>
          <ac:spMkLst>
            <pc:docMk/>
            <pc:sldMk cId="497284012" sldId="2258"/>
            <ac:spMk id="3" creationId="{D7C69F11-E73B-4098-A5A8-C6B5EAC3E283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5" creationId="{01D6A289-640F-4CA3-9C22-0DE53FC7989F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6" creationId="{53D4EA22-4BA2-458E-BDBC-8F5B399DE647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7" creationId="{B06B36F0-8E72-47BC-BB32-57641CA07500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8" creationId="{E01A4023-01E7-4275-AE09-12FB7251F244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0" creationId="{649CFAE7-BA28-488E-B3C2-A2D72DC100B7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1" creationId="{6BAFD554-52AE-4DF9-8142-BE9E71E0825F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2" creationId="{9C3216BF-8E38-41F1-8914-EB61A8B2C22B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4" creationId="{92BA2068-2B63-4AB5-AE18-7FB8E6B795C4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6" creationId="{66FA0FA3-E8E3-479E-9B3E-E53BF7564412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7" creationId="{0A87FA4C-D188-4EF9-A0FA-332430B6F8B9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8" creationId="{22CDD3F2-0673-4B49-BF07-28EF76398BF1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19" creationId="{1112F29A-E4E5-4A7A-9180-2B47C560E3FF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0" creationId="{C12504AF-43CE-427A-8E3A-6E5F7E5948F9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1" creationId="{FC37C444-B817-4240-8358-9C78F5BF4E67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2" creationId="{D5BA0AA8-F568-4FDD-8229-BAE1F5C5729D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6" creationId="{86270C8F-A246-4E55-9491-5FA4018FA8D6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7" creationId="{22785BF9-D5C4-403B-9677-913DD0233790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8" creationId="{1EC43897-9194-4034-9FA1-DA2E1E2003F3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29" creationId="{7C92D7C0-00D6-4541-A426-F9C9C764CE85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30" creationId="{E7DA551A-A573-4AA3-8589-CA317F8F0CA8}"/>
          </ac:spMkLst>
        </pc:spChg>
        <pc:spChg chg="add">
          <ac:chgData name="hu yuqi" userId="979f6b19441de896" providerId="LiveId" clId="{587E6CEB-698C-48D7-BB65-DAB0880B8423}" dt="2021-08-12T11:22:54.197" v="2624"/>
          <ac:spMkLst>
            <pc:docMk/>
            <pc:sldMk cId="497284012" sldId="2258"/>
            <ac:spMk id="31" creationId="{CDB52261-CD0A-4FA8-86A9-6D99BDA7530E}"/>
          </ac:spMkLst>
        </pc:spChg>
        <pc:spChg chg="add del mod">
          <ac:chgData name="hu yuqi" userId="979f6b19441de896" providerId="LiveId" clId="{587E6CEB-698C-48D7-BB65-DAB0880B8423}" dt="2021-08-12T11:23:06.168" v="2628"/>
          <ac:spMkLst>
            <pc:docMk/>
            <pc:sldMk cId="497284012" sldId="2258"/>
            <ac:spMk id="32" creationId="{EF6E9D84-5964-4A0A-A531-5B8D43D448DE}"/>
          </ac:spMkLst>
        </pc:spChg>
        <pc:spChg chg="add mod">
          <ac:chgData name="hu yuqi" userId="979f6b19441de896" providerId="LiveId" clId="{587E6CEB-698C-48D7-BB65-DAB0880B8423}" dt="2021-08-12T11:35:24.659" v="3346"/>
          <ac:spMkLst>
            <pc:docMk/>
            <pc:sldMk cId="497284012" sldId="2258"/>
            <ac:spMk id="33" creationId="{055DC2EE-73FC-4AFB-B59A-721F2EF5454B}"/>
          </ac:spMkLst>
        </pc:sp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9" creationId="{7F7FB8F4-D3FE-4E4B-ABF9-1ABE77325C65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13" creationId="{67F55E04-253D-46E9-B6AE-66480019802D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15" creationId="{5EDA55CF-2122-4826-A62A-E5306F5ABA4B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23" creationId="{9039714A-BD27-420C-B469-9DA32466A525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24" creationId="{A6DB9665-459E-46D8-A3EF-0A3337BC98B9}"/>
          </ac:cxnSpMkLst>
        </pc:cxnChg>
        <pc:cxnChg chg="add">
          <ac:chgData name="hu yuqi" userId="979f6b19441de896" providerId="LiveId" clId="{587E6CEB-698C-48D7-BB65-DAB0880B8423}" dt="2021-08-12T11:22:54.197" v="2624"/>
          <ac:cxnSpMkLst>
            <pc:docMk/>
            <pc:sldMk cId="497284012" sldId="2258"/>
            <ac:cxnSpMk id="25" creationId="{86F79603-5E09-486E-B57F-2AD3E753B730}"/>
          </ac:cxnSpMkLst>
        </pc:cxnChg>
      </pc:sldChg>
      <pc:sldChg chg="modSp new add ord">
        <pc:chgData name="hu yuqi" userId="979f6b19441de896" providerId="LiveId" clId="{587E6CEB-698C-48D7-BB65-DAB0880B8423}" dt="2021-08-12T11:44:27.619" v="4068"/>
        <pc:sldMkLst>
          <pc:docMk/>
          <pc:sldMk cId="2726153570" sldId="2259"/>
        </pc:sldMkLst>
        <pc:spChg chg="mod">
          <ac:chgData name="hu yuqi" userId="979f6b19441de896" providerId="LiveId" clId="{587E6CEB-698C-48D7-BB65-DAB0880B8423}" dt="2021-08-12T11:37:27.622" v="3381"/>
          <ac:spMkLst>
            <pc:docMk/>
            <pc:sldMk cId="2726153570" sldId="2259"/>
            <ac:spMk id="2" creationId="{77FF80FA-8FFE-4A34-9470-FE5EF1DF5B53}"/>
          </ac:spMkLst>
        </pc:spChg>
        <pc:spChg chg="mod">
          <ac:chgData name="hu yuqi" userId="979f6b19441de896" providerId="LiveId" clId="{587E6CEB-698C-48D7-BB65-DAB0880B8423}" dt="2021-08-12T11:44:27.619" v="4068"/>
          <ac:spMkLst>
            <pc:docMk/>
            <pc:sldMk cId="2726153570" sldId="2259"/>
            <ac:spMk id="3" creationId="{F1B980BB-69FC-4BC2-84E0-CE63423485A1}"/>
          </ac:spMkLst>
        </pc:spChg>
      </pc:sldChg>
      <pc:sldChg chg="addSp delSp modSp new add ord">
        <pc:chgData name="hu yuqi" userId="979f6b19441de896" providerId="LiveId" clId="{587E6CEB-698C-48D7-BB65-DAB0880B8423}" dt="2021-08-16T09:20:29.712" v="5798" actId="1076"/>
        <pc:sldMkLst>
          <pc:docMk/>
          <pc:sldMk cId="543175694" sldId="2260"/>
        </pc:sldMkLst>
        <pc:spChg chg="mod">
          <ac:chgData name="hu yuqi" userId="979f6b19441de896" providerId="LiveId" clId="{587E6CEB-698C-48D7-BB65-DAB0880B8423}" dt="2021-08-12T11:50:06.374" v="4098"/>
          <ac:spMkLst>
            <pc:docMk/>
            <pc:sldMk cId="543175694" sldId="2260"/>
            <ac:spMk id="2" creationId="{3C0AD820-8ACC-4F29-8BBC-415F09ED990C}"/>
          </ac:spMkLst>
        </pc:spChg>
        <pc:spChg chg="mod">
          <ac:chgData name="hu yuqi" userId="979f6b19441de896" providerId="LiveId" clId="{587E6CEB-698C-48D7-BB65-DAB0880B8423}" dt="2021-08-12T11:52:58.626" v="4312" actId="27636"/>
          <ac:spMkLst>
            <pc:docMk/>
            <pc:sldMk cId="543175694" sldId="2260"/>
            <ac:spMk id="3" creationId="{BEE98264-EEC9-49DF-A78D-9D3550F3616D}"/>
          </ac:spMkLst>
        </pc:spChg>
        <pc:spChg chg="mod">
          <ac:chgData name="hu yuqi" userId="979f6b19441de896" providerId="LiveId" clId="{587E6CEB-698C-48D7-BB65-DAB0880B8423}" dt="2021-08-16T09:19:55.856" v="5676" actId="1076"/>
          <ac:spMkLst>
            <pc:docMk/>
            <pc:sldMk cId="543175694" sldId="2260"/>
            <ac:spMk id="24" creationId="{5793990C-62EB-4F7C-93E6-6B67C11571A4}"/>
          </ac:spMkLst>
        </pc:spChg>
        <pc:spChg chg="mod">
          <ac:chgData name="hu yuqi" userId="979f6b19441de896" providerId="LiveId" clId="{587E6CEB-698C-48D7-BB65-DAB0880B8423}" dt="2021-08-16T09:19:29.404" v="5607" actId="1076"/>
          <ac:spMkLst>
            <pc:docMk/>
            <pc:sldMk cId="543175694" sldId="2260"/>
            <ac:spMk id="36" creationId="{3CEB8592-162E-45CE-ACBB-7D53C9420525}"/>
          </ac:spMkLst>
        </pc:spChg>
        <pc:spChg chg="mod">
          <ac:chgData name="hu yuqi" userId="979f6b19441de896" providerId="LiveId" clId="{587E6CEB-698C-48D7-BB65-DAB0880B8423}" dt="2021-08-16T09:19:58.314" v="5690"/>
          <ac:spMkLst>
            <pc:docMk/>
            <pc:sldMk cId="543175694" sldId="2260"/>
            <ac:spMk id="48" creationId="{95AE610D-9535-4657-B5BE-6C40C9E969DA}"/>
          </ac:spMkLst>
        </pc:spChg>
        <pc:spChg chg="mod">
          <ac:chgData name="hu yuqi" userId="979f6b19441de896" providerId="LiveId" clId="{587E6CEB-698C-48D7-BB65-DAB0880B8423}" dt="2021-08-16T09:19:42.130" v="5633" actId="1076"/>
          <ac:spMkLst>
            <pc:docMk/>
            <pc:sldMk cId="543175694" sldId="2260"/>
            <ac:spMk id="51" creationId="{65E3D8AE-514A-4F56-A0B2-6DAF394D866B}"/>
          </ac:spMkLst>
        </pc:spChg>
        <pc:spChg chg="mod">
          <ac:chgData name="hu yuqi" userId="979f6b19441de896" providerId="LiveId" clId="{587E6CEB-698C-48D7-BB65-DAB0880B8423}" dt="2021-08-16T09:19:49.085" v="5659" actId="1076"/>
          <ac:spMkLst>
            <pc:docMk/>
            <pc:sldMk cId="543175694" sldId="2260"/>
            <ac:spMk id="52" creationId="{2F822431-56D9-4F74-9A62-D917B0026F3D}"/>
          </ac:spMkLst>
        </pc:spChg>
        <pc:spChg chg="mod">
          <ac:chgData name="hu yuqi" userId="979f6b19441de896" providerId="LiveId" clId="{587E6CEB-698C-48D7-BB65-DAB0880B8423}" dt="2021-08-16T09:20:29.712" v="5798" actId="1076"/>
          <ac:spMkLst>
            <pc:docMk/>
            <pc:sldMk cId="543175694" sldId="2260"/>
            <ac:spMk id="70" creationId="{84054C1B-8242-4578-A997-F4BA0D88C98A}"/>
          </ac:spMkLst>
        </pc:spChg>
        <pc:spChg chg="mod">
          <ac:chgData name="hu yuqi" userId="979f6b19441de896" providerId="LiveId" clId="{587E6CEB-698C-48D7-BB65-DAB0880B8423}" dt="2021-08-16T09:20:15.536" v="5741" actId="1076"/>
          <ac:spMkLst>
            <pc:docMk/>
            <pc:sldMk cId="543175694" sldId="2260"/>
            <ac:spMk id="82" creationId="{A203504E-98ED-4710-9141-0B60D8B8CAA9}"/>
          </ac:spMkLst>
        </pc:spChg>
        <pc:spChg chg="mod">
          <ac:chgData name="hu yuqi" userId="979f6b19441de896" providerId="LiveId" clId="{587E6CEB-698C-48D7-BB65-DAB0880B8423}" dt="2021-08-16T09:20:22.646" v="5781"/>
          <ac:spMkLst>
            <pc:docMk/>
            <pc:sldMk cId="543175694" sldId="2260"/>
            <ac:spMk id="92" creationId="{C071517A-E09A-42C4-8677-3424BAE7DA29}"/>
          </ac:spMkLst>
        </pc:spChg>
        <pc:spChg chg="mod">
          <ac:chgData name="hu yuqi" userId="979f6b19441de896" providerId="LiveId" clId="{587E6CEB-698C-48D7-BB65-DAB0880B8423}" dt="2021-08-16T09:20:07.697" v="5716" actId="1076"/>
          <ac:spMkLst>
            <pc:docMk/>
            <pc:sldMk cId="543175694" sldId="2260"/>
            <ac:spMk id="94" creationId="{66F21368-9810-492C-978B-9D06AB46EA50}"/>
          </ac:spMkLst>
        </pc:spChg>
        <pc:spChg chg="mod">
          <ac:chgData name="hu yuqi" userId="979f6b19441de896" providerId="LiveId" clId="{587E6CEB-698C-48D7-BB65-DAB0880B8423}" dt="2021-08-16T09:20:20.705" v="5767" actId="1076"/>
          <ac:spMkLst>
            <pc:docMk/>
            <pc:sldMk cId="543175694" sldId="2260"/>
            <ac:spMk id="95" creationId="{4B48A526-A0E2-45ED-9E2C-3C43FDBAA852}"/>
          </ac:spMkLst>
        </pc:spChg>
        <pc:spChg chg="mod">
          <ac:chgData name="hu yuqi" userId="979f6b19441de896" providerId="LiveId" clId="{587E6CEB-698C-48D7-BB65-DAB0880B8423}" dt="2021-08-16T09:19:13.768" v="5544"/>
          <ac:spMkLst>
            <pc:docMk/>
            <pc:sldMk cId="543175694" sldId="2260"/>
            <ac:spMk id="97" creationId="{3E9E2C6C-6259-48B5-BCF1-02B407A14472}"/>
          </ac:spMkLst>
        </pc:spChg>
        <pc:spChg chg="mod">
          <ac:chgData name="hu yuqi" userId="979f6b19441de896" providerId="LiveId" clId="{587E6CEB-698C-48D7-BB65-DAB0880B8423}" dt="2021-08-16T09:19:20.015" v="5590"/>
          <ac:spMkLst>
            <pc:docMk/>
            <pc:sldMk cId="543175694" sldId="2260"/>
            <ac:spMk id="98" creationId="{FB443D11-8D93-4386-BBAF-8508C83FEF0F}"/>
          </ac:spMkLst>
        </pc:spChg>
        <pc:grpChg chg="add mod">
          <ac:chgData name="hu yuqi" userId="979f6b19441de896" providerId="LiveId" clId="{587E6CEB-698C-48D7-BB65-DAB0880B8423}" dt="2021-08-16T09:20:29.712" v="5798" actId="1076"/>
          <ac:grpSpMkLst>
            <pc:docMk/>
            <pc:sldMk cId="543175694" sldId="2260"/>
            <ac:grpSpMk id="6" creationId="{B47AFF1D-C197-476C-8AEA-AA580FFC7D0F}"/>
          </ac:grpSpMkLst>
        </pc:grpChg>
        <pc:picChg chg="add del mod">
          <ac:chgData name="hu yuqi" userId="979f6b19441de896" providerId="LiveId" clId="{587E6CEB-698C-48D7-BB65-DAB0880B8423}" dt="2021-08-16T09:19:03.052" v="5476" actId="478"/>
          <ac:picMkLst>
            <pc:docMk/>
            <pc:sldMk cId="543175694" sldId="2260"/>
            <ac:picMk id="5" creationId="{730E04F4-B354-42F0-8B37-BB6315D7EB1A}"/>
          </ac:picMkLst>
        </pc:picChg>
      </pc:sldChg>
      <pc:sldChg chg="addSp modSp new add ord">
        <pc:chgData name="hu yuqi" userId="979f6b19441de896" providerId="LiveId" clId="{587E6CEB-698C-48D7-BB65-DAB0880B8423}" dt="2021-08-12T12:05:16.549" v="4519" actId="14100"/>
        <pc:sldMkLst>
          <pc:docMk/>
          <pc:sldMk cId="4287338712" sldId="2261"/>
        </pc:sldMkLst>
        <pc:spChg chg="mod">
          <ac:chgData name="hu yuqi" userId="979f6b19441de896" providerId="LiveId" clId="{587E6CEB-698C-48D7-BB65-DAB0880B8423}" dt="2021-08-12T12:00:44.886" v="4377"/>
          <ac:spMkLst>
            <pc:docMk/>
            <pc:sldMk cId="4287338712" sldId="2261"/>
            <ac:spMk id="2" creationId="{BCED3970-CD01-41E0-938B-9102C4A92A83}"/>
          </ac:spMkLst>
        </pc:spChg>
        <pc:spChg chg="mod">
          <ac:chgData name="hu yuqi" userId="979f6b19441de896" providerId="LiveId" clId="{587E6CEB-698C-48D7-BB65-DAB0880B8423}" dt="2021-08-12T12:05:16.549" v="4519" actId="14100"/>
          <ac:spMkLst>
            <pc:docMk/>
            <pc:sldMk cId="4287338712" sldId="2261"/>
            <ac:spMk id="3" creationId="{E22BE981-2988-4BD1-A388-FC189148AC1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5" creationId="{9464CB13-B707-45DC-8B0B-E7C2C4A496C9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6" creationId="{AB1F8843-159E-43F4-8616-0536627EF514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7" creationId="{FDA612F2-E6E7-4FE4-891D-FC14FE76C70C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8" creationId="{6043D5E9-2CBF-49AE-80BF-53EA10BED5D2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9" creationId="{E54FBF0D-77FA-4DDE-81D1-B1C2BDC1285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10" creationId="{D3388652-B9C2-4A3D-B2BF-FB4A034CAFD2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18" creationId="{9583E24F-BB4F-4D86-83CC-B234208B471D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19" creationId="{21C5B969-2FB2-4849-934E-21E681C795CD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0" creationId="{4349BF07-B870-4929-9929-250EA551DA30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1" creationId="{48FC05EB-ABEE-40BA-936E-1F7A58FFF62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2" creationId="{A0594229-8BD0-4290-8057-3C3B83065303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3" creationId="{73873E49-7495-4E22-AFE4-46D2521F0979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4" creationId="{8962160C-FD30-43B1-8C67-DC6A5A1244F4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5" creationId="{FCFC3D95-EDA1-422A-A583-B70D120BFC6A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6" creationId="{2B55366B-E9A8-489D-99BB-F778BECD9D83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7" creationId="{7C5A8C98-9195-4918-B01C-7FD8EF3CC333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8" creationId="{7DA44145-FD25-42D2-9FED-7743ABB7F961}"/>
          </ac:spMkLst>
        </pc:spChg>
        <pc:spChg chg="add">
          <ac:chgData name="hu yuqi" userId="979f6b19441de896" providerId="LiveId" clId="{587E6CEB-698C-48D7-BB65-DAB0880B8423}" dt="2021-08-12T12:03:52.317" v="4378"/>
          <ac:spMkLst>
            <pc:docMk/>
            <pc:sldMk cId="4287338712" sldId="2261"/>
            <ac:spMk id="29" creationId="{8765D1CA-4B7C-4657-ABD9-18EFE139006A}"/>
          </ac:spMkLst>
        </pc:spChg>
        <pc:grpChg chg="add">
          <ac:chgData name="hu yuqi" userId="979f6b19441de896" providerId="LiveId" clId="{587E6CEB-698C-48D7-BB65-DAB0880B8423}" dt="2021-08-12T12:03:52.317" v="4378"/>
          <ac:grpSpMkLst>
            <pc:docMk/>
            <pc:sldMk cId="4287338712" sldId="2261"/>
            <ac:grpSpMk id="11" creationId="{EEBA219B-11DB-48B8-A63B-453003FCAB47}"/>
          </ac:grpSpMkLst>
        </pc:grpChg>
      </pc:sldChg>
      <pc:sldChg chg="addSp modSp new add ord">
        <pc:chgData name="hu yuqi" userId="979f6b19441de896" providerId="LiveId" clId="{587E6CEB-698C-48D7-BB65-DAB0880B8423}" dt="2021-08-12T12:18:00.864" v="4722"/>
        <pc:sldMkLst>
          <pc:docMk/>
          <pc:sldMk cId="1137229138" sldId="2262"/>
        </pc:sldMkLst>
        <pc:spChg chg="mod">
          <ac:chgData name="hu yuqi" userId="979f6b19441de896" providerId="LiveId" clId="{587E6CEB-698C-48D7-BB65-DAB0880B8423}" dt="2021-08-12T12:16:32.425" v="4578"/>
          <ac:spMkLst>
            <pc:docMk/>
            <pc:sldMk cId="1137229138" sldId="2262"/>
            <ac:spMk id="2" creationId="{51DE3DD6-D31D-4EC7-8E6A-381E1A366D65}"/>
          </ac:spMkLst>
        </pc:spChg>
        <pc:spChg chg="mod">
          <ac:chgData name="hu yuqi" userId="979f6b19441de896" providerId="LiveId" clId="{587E6CEB-698C-48D7-BB65-DAB0880B8423}" dt="2021-08-12T12:18:00.864" v="4722"/>
          <ac:spMkLst>
            <pc:docMk/>
            <pc:sldMk cId="1137229138" sldId="2262"/>
            <ac:spMk id="3" creationId="{D41E53A2-9613-425C-A1F0-C7A852EAA0C9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5" creationId="{44BC204E-E534-4353-8F14-02E9784DB9A4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6" creationId="{794AEA94-5DE1-46B2-B49E-42926EF08C97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7" creationId="{53609C31-FB86-42BC-92A4-388AC568FF70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8" creationId="{D1BCA857-FBD7-4557-B7CF-DCB97E65C7A1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9" creationId="{C339BCAD-6813-4296-B6C2-0DE477F860D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10" creationId="{A69887A3-FB9F-4B77-B49C-E30B44F72C38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18" creationId="{AEDA75C8-3CCE-46FC-AE7C-EE7D35A98F47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19" creationId="{951239EB-A691-4569-A3DD-1867A198F7DA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0" creationId="{8E42AB78-3F20-4837-BA96-EB45E9EB6515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1" creationId="{94A130ED-B1B9-43CE-85CF-7E21AE31668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2" creationId="{EDAF4678-7E35-4096-9896-6351F93A0977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3" creationId="{5F939EE3-18A3-487E-80E0-DB7EAF03CA90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4" creationId="{6ACCB5F3-E941-4CA4-AF9F-5ECF1C6F4B2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5" creationId="{5ED81E1F-C803-44F3-A61C-56613055ED4B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6" creationId="{50CAEE4E-6E2C-4F07-8FE9-208A2C46BD3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7" creationId="{8537F9BE-6942-4E0A-A8AD-59510350AC66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8" creationId="{5A78A9EA-4BFF-4AC0-82F7-BD023C22A640}"/>
          </ac:spMkLst>
        </pc:spChg>
        <pc:spChg chg="add">
          <ac:chgData name="hu yuqi" userId="979f6b19441de896" providerId="LiveId" clId="{587E6CEB-698C-48D7-BB65-DAB0880B8423}" dt="2021-08-12T12:16:41.956" v="4579"/>
          <ac:spMkLst>
            <pc:docMk/>
            <pc:sldMk cId="1137229138" sldId="2262"/>
            <ac:spMk id="29" creationId="{9C08DFD1-4830-4718-89FE-90CBD22EF59B}"/>
          </ac:spMkLst>
        </pc:spChg>
        <pc:grpChg chg="add">
          <ac:chgData name="hu yuqi" userId="979f6b19441de896" providerId="LiveId" clId="{587E6CEB-698C-48D7-BB65-DAB0880B8423}" dt="2021-08-12T12:16:41.956" v="4579"/>
          <ac:grpSpMkLst>
            <pc:docMk/>
            <pc:sldMk cId="1137229138" sldId="2262"/>
            <ac:grpSpMk id="11" creationId="{F513AECD-E174-46FC-A4C5-6E349846D60D}"/>
          </ac:grpSpMkLst>
        </pc:grpChg>
      </pc:sldChg>
      <pc:sldChg chg="addSp modSp new add ord">
        <pc:chgData name="hu yuqi" userId="979f6b19441de896" providerId="LiveId" clId="{587E6CEB-698C-48D7-BB65-DAB0880B8423}" dt="2021-08-12T12:19:14.441" v="5029" actId="14100"/>
        <pc:sldMkLst>
          <pc:docMk/>
          <pc:sldMk cId="1358541884" sldId="2263"/>
        </pc:sldMkLst>
        <pc:spChg chg="mod">
          <ac:chgData name="hu yuqi" userId="979f6b19441de896" providerId="LiveId" clId="{587E6CEB-698C-48D7-BB65-DAB0880B8423}" dt="2021-08-12T12:18:17.841" v="4770"/>
          <ac:spMkLst>
            <pc:docMk/>
            <pc:sldMk cId="1358541884" sldId="2263"/>
            <ac:spMk id="2" creationId="{3A0FE017-A6C7-4FB4-B7DE-22D20B6B6C64}"/>
          </ac:spMkLst>
        </pc:spChg>
        <pc:spChg chg="mod">
          <ac:chgData name="hu yuqi" userId="979f6b19441de896" providerId="LiveId" clId="{587E6CEB-698C-48D7-BB65-DAB0880B8423}" dt="2021-08-12T12:19:14.441" v="5029" actId="14100"/>
          <ac:spMkLst>
            <pc:docMk/>
            <pc:sldMk cId="1358541884" sldId="2263"/>
            <ac:spMk id="3" creationId="{1896CCFE-7E6B-4AB8-B57F-29CFCF3F17FB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5" creationId="{BEB3DD3F-6C93-4348-A9C9-A5534DB92142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6" creationId="{6F6E86BE-7699-4EA4-AFAA-E5C73E125464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7" creationId="{27101CFF-C460-4A5D-9246-104CB3FD9620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8" creationId="{7EC4ECEF-2FC7-4FE5-9424-E189E21963D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9" creationId="{B23A128D-67EE-407F-B3FD-72C6E2ADC28E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10" creationId="{4CB9356B-6877-48F2-9902-DAB86E92D933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18" creationId="{6923E4DB-1612-4E96-9424-9F967A3AF53A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19" creationId="{7C2275F2-2FBC-4ABD-BCF2-51E28E7AE629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0" creationId="{2519E0B9-EA42-4A81-8A9B-DF239B742E1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1" creationId="{AF3CAF29-00C0-448C-B55B-3C61958D4D40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2" creationId="{5ACFBB7A-FBF2-4816-8971-D48284FB739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3" creationId="{F35C9207-A229-49FC-91C1-5B88A4622435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4" creationId="{085CE31B-B8D4-4241-A525-231101DCFAC8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5" creationId="{3102428D-7A36-4A45-A1B1-DD27878FE2F7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6" creationId="{A1480820-B1CB-4694-9850-04DB06EF899D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7" creationId="{0810C4FD-FFEC-4DD9-8905-11B87E95BBD6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8" creationId="{8B3C34DB-F1F1-452D-831D-173BEBDA0915}"/>
          </ac:spMkLst>
        </pc:spChg>
        <pc:spChg chg="add">
          <ac:chgData name="hu yuqi" userId="979f6b19441de896" providerId="LiveId" clId="{587E6CEB-698C-48D7-BB65-DAB0880B8423}" dt="2021-08-12T12:18:23.232" v="4771"/>
          <ac:spMkLst>
            <pc:docMk/>
            <pc:sldMk cId="1358541884" sldId="2263"/>
            <ac:spMk id="29" creationId="{A353FE8B-36BC-43A9-8E8E-0E84F856FE3E}"/>
          </ac:spMkLst>
        </pc:spChg>
        <pc:grpChg chg="add">
          <ac:chgData name="hu yuqi" userId="979f6b19441de896" providerId="LiveId" clId="{587E6CEB-698C-48D7-BB65-DAB0880B8423}" dt="2021-08-12T12:18:23.232" v="4771"/>
          <ac:grpSpMkLst>
            <pc:docMk/>
            <pc:sldMk cId="1358541884" sldId="2263"/>
            <ac:grpSpMk id="11" creationId="{F783CE7A-BCE5-4A98-B700-8C671F6D6A43}"/>
          </ac:grpSpMkLst>
        </pc:gr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2024/10/5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2024/10/5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Rm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214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1.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将文件 </a:t>
            </a:r>
            <a:r>
              <a:rPr lang="en-US" altLang="zh-CN" dirty="0"/>
              <a:t>file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 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中所有出现的 </a:t>
            </a:r>
            <a:r>
              <a:rPr lang="en-US" altLang="zh-CN" dirty="0"/>
              <a:t>old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 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替换为 </a:t>
            </a:r>
            <a:r>
              <a:rPr lang="en-US" altLang="zh-CN" dirty="0"/>
              <a:t>new</a:t>
            </a:r>
          </a:p>
          <a:p>
            <a:r>
              <a:rPr kumimoji="1" lang="en-US" altLang="zh-CN" dirty="0"/>
              <a:t>2.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仅在文件 </a:t>
            </a:r>
            <a:r>
              <a:rPr lang="en-US" altLang="zh-CN" dirty="0"/>
              <a:t>file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 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的第三行将 </a:t>
            </a:r>
            <a:r>
              <a:rPr lang="en-US" altLang="zh-CN" dirty="0"/>
              <a:t>old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 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替换为 </a:t>
            </a:r>
            <a:r>
              <a:rPr lang="en-US" altLang="zh-CN" dirty="0"/>
              <a:t>new</a:t>
            </a:r>
          </a:p>
          <a:p>
            <a:r>
              <a:rPr kumimoji="1" lang="en-US" altLang="zh-CN" dirty="0"/>
              <a:t>3.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删除文件 </a:t>
            </a:r>
            <a:r>
              <a:rPr lang="en-US" altLang="zh-CN" dirty="0"/>
              <a:t>file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 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中的第三行</a:t>
            </a:r>
            <a:endParaRPr lang="en-US" altLang="zh-CN" b="0" i="0" dirty="0">
              <a:solidFill>
                <a:srgbClr val="24292F"/>
              </a:solidFill>
              <a:effectLst/>
              <a:latin typeface="Noto Sans" panose="020B0502040504020204" pitchFamily="34" charset="0"/>
            </a:endParaRPr>
          </a:p>
          <a:p>
            <a:r>
              <a:rPr kumimoji="1"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4.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仅打印文件 </a:t>
            </a:r>
            <a:r>
              <a:rPr lang="en-US" altLang="zh-CN" dirty="0"/>
              <a:t>file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 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中的第三行</a:t>
            </a:r>
            <a:endParaRPr lang="en-US" altLang="zh-CN" b="0" i="0" dirty="0">
              <a:solidFill>
                <a:srgbClr val="24292F"/>
              </a:solidFill>
              <a:effectLst/>
              <a:latin typeface="Noto Sans" panose="020B0502040504020204" pitchFamily="34" charset="0"/>
            </a:endParaRPr>
          </a:p>
          <a:p>
            <a:r>
              <a:rPr kumimoji="1"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5.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在文件 </a:t>
            </a:r>
            <a:r>
              <a:rPr lang="en-US" altLang="zh-CN" dirty="0"/>
              <a:t>file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 </a:t>
            </a:r>
            <a:r>
              <a:rPr lang="zh-CN" altLang="en-US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的第二行前插入 </a:t>
            </a:r>
            <a:r>
              <a:rPr lang="en-US" altLang="zh-CN" b="0" i="0" dirty="0">
                <a:solidFill>
                  <a:srgbClr val="24292F"/>
                </a:solidFill>
                <a:effectLst/>
                <a:latin typeface="Noto Sans" panose="020B0502040504020204" pitchFamily="34" charset="0"/>
              </a:rPr>
              <a:t>"This is a new line"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561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550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4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/4.0/legalcod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202.120.40.8:10680/courses/ics/tutorial/shell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20996"/>
            <a:ext cx="7772400" cy="122502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4800" dirty="0"/>
              <a:t>Shell</a:t>
            </a:r>
            <a:endParaRPr kumimoji="1" lang="zh-CN" altLang="en-US" sz="48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古金宇</a:t>
            </a:r>
            <a:endParaRPr kumimoji="1" lang="en-US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gujinyu@sjtu.edu.cn</a:t>
            </a:r>
            <a:endParaRPr kumimoji="1" lang="en-US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ipads.se.sjtu.edu.cn</a:t>
            </a: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/courses/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ics</a:t>
            </a: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计算机系统基础 </a:t>
            </a: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Tutorial</a:t>
            </a: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 </a:t>
            </a: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/>
              </a:rPr>
              <a:t>Lesson</a:t>
            </a:r>
            <a:endParaRPr lang="zh-CN" altLang="en-US" sz="14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BE39C2-86D1-9B45-B569-48F1570E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版权声明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5B3383-B219-984C-8D0C-BCF076655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000" b="0" dirty="0"/>
              <a:t>本内容版权归</a:t>
            </a:r>
            <a:r>
              <a:rPr lang="zh-CN" altLang="en-US" sz="2000" dirty="0"/>
              <a:t>上海交通大学并行与分布式系统研究所</a:t>
            </a:r>
            <a:r>
              <a:rPr lang="zh-CN" altLang="en-US" sz="2000" b="0" dirty="0"/>
              <a:t>所有</a:t>
            </a:r>
            <a:endParaRPr lang="en-US" altLang="zh-CN" sz="2000" b="0" dirty="0"/>
          </a:p>
          <a:p>
            <a:r>
              <a:rPr lang="zh-CN" altLang="en-US" sz="2000" b="0" dirty="0"/>
              <a:t>使用者可以将全部或部分本内容免费用于非商业用途</a:t>
            </a:r>
            <a:endParaRPr lang="en-US" altLang="zh-CN" sz="2000" b="0" dirty="0"/>
          </a:p>
          <a:p>
            <a:r>
              <a:rPr lang="zh-CN" altLang="en-US" sz="2000" b="0" dirty="0"/>
              <a:t>使用者在使用全部或部分本内容时请注明来源</a:t>
            </a:r>
            <a:endParaRPr lang="en-US" altLang="zh-CN" sz="2000" b="0" dirty="0"/>
          </a:p>
          <a:p>
            <a:pPr lvl="1"/>
            <a:r>
              <a:rPr lang="zh-CN" altLang="en-US" sz="1600"/>
              <a:t>资</a:t>
            </a:r>
            <a:r>
              <a:rPr lang="zh-CN" altLang="en-US" sz="1600" b="0"/>
              <a:t>料</a:t>
            </a:r>
            <a:r>
              <a:rPr lang="zh-CN" altLang="en-US" sz="1600" b="0" dirty="0"/>
              <a:t>来自</a:t>
            </a:r>
            <a:r>
              <a:rPr lang="zh-CN" altLang="en-US" sz="1600" dirty="0"/>
              <a:t>上海交通大学并行与分布式系统研究所</a:t>
            </a:r>
            <a:r>
              <a:rPr lang="en-US" altLang="zh-CN" sz="1600" dirty="0"/>
              <a:t>+</a:t>
            </a:r>
            <a:r>
              <a:rPr lang="zh-CN" altLang="en-US" sz="1600" dirty="0"/>
              <a:t>材料名字</a:t>
            </a:r>
            <a:endParaRPr lang="en-US" altLang="zh-CN" sz="1600" b="0" dirty="0"/>
          </a:p>
          <a:p>
            <a:r>
              <a:rPr lang="zh-CN" altLang="en-US" sz="2000" b="0" dirty="0"/>
              <a:t>对于不遵守此声明或者其他违法使用本内容者，将依法保留追究权</a:t>
            </a:r>
            <a:endParaRPr lang="en-US" altLang="zh-CN" sz="2000" b="0" dirty="0"/>
          </a:p>
          <a:p>
            <a:r>
              <a:rPr lang="zh-CN" altLang="en-US" sz="2000" b="0" dirty="0"/>
              <a:t>本内容的发布采用 </a:t>
            </a:r>
            <a:r>
              <a:rPr lang="en-US" altLang="zh-CN" sz="2000" b="0" dirty="0"/>
              <a:t>Creative Commons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Attribution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4.0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License</a:t>
            </a:r>
            <a:endParaRPr lang="en-US" altLang="zh-CN" sz="2400" b="0" dirty="0"/>
          </a:p>
          <a:p>
            <a:pPr lvl="1"/>
            <a:r>
              <a:rPr lang="zh-CN" altLang="en-US" sz="1600" dirty="0"/>
              <a:t>完整文本：</a:t>
            </a:r>
            <a:r>
              <a:rPr lang="en-US" altLang="zh-CN" sz="1600" dirty="0">
                <a:hlinkClick r:id="rId2"/>
              </a:rPr>
              <a:t>https://creativecommons.org/licenses/by/4.0/legalcode</a:t>
            </a:r>
            <a:endParaRPr lang="en-US" altLang="zh-CN" sz="1800" b="0" dirty="0"/>
          </a:p>
          <a:p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75D-0E58-1C46-BA79-C46B2D55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800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122679-601F-3060-9E65-FFD1945AD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Basics: </a:t>
            </a:r>
            <a:r>
              <a:rPr kumimoji="1" lang="en-US" altLang="zh-CN" dirty="0"/>
              <a:t>Shell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Prompt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0B8C21-5139-7C0F-1048-C9D09E635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CBCB4B6-6109-5DCE-718C-4A7B4B009DD9}"/>
              </a:ext>
            </a:extLst>
          </p:cNvPr>
          <p:cNvSpPr txBox="1"/>
          <p:nvPr/>
        </p:nvSpPr>
        <p:spPr>
          <a:xfrm>
            <a:off x="2773213" y="4271610"/>
            <a:ext cx="3393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 err="1"/>
              <a:t>username@hostname:pwd</a:t>
            </a:r>
            <a:r>
              <a:rPr kumimoji="1" lang="en-US" altLang="zh-CN" sz="2000" dirty="0"/>
              <a:t>$</a:t>
            </a:r>
            <a:endParaRPr kumimoji="1" lang="zh-CN" altLang="en-US" sz="20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2BF75DB-2E12-2AC3-43BF-7705697F00CE}"/>
              </a:ext>
            </a:extLst>
          </p:cNvPr>
          <p:cNvSpPr txBox="1"/>
          <p:nvPr/>
        </p:nvSpPr>
        <p:spPr>
          <a:xfrm>
            <a:off x="1187624" y="4801716"/>
            <a:ext cx="72111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You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change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default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Shell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prompt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modifying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.</a:t>
            </a:r>
            <a:r>
              <a:rPr kumimoji="1" lang="en-US" altLang="zh-CN" sz="2000" dirty="0" err="1"/>
              <a:t>bashrc</a:t>
            </a:r>
            <a:endParaRPr kumimoji="1" lang="zh-CN" altLang="en-US" sz="2000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A691BD44-B94A-1B76-57FB-9F895408F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66" y="1262653"/>
            <a:ext cx="6245572" cy="276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33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82C45C-2AF8-8F0A-56FF-E14F25456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Basics: Directories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833D63-B188-D599-745D-580463714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5BDA5521-D132-2CA8-54AE-044AEBFA3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/>
              <a:t>Two commands commonly used to work with the current working directory:</a:t>
            </a:r>
          </a:p>
          <a:p>
            <a:pPr lvl="1"/>
            <a:r>
              <a:rPr lang="en-US" altLang="zh-CN" dirty="0"/>
              <a:t> </a:t>
            </a:r>
            <a:r>
              <a:rPr lang="en-US" altLang="zh-CN" dirty="0" err="1"/>
              <a:t>pwd</a:t>
            </a:r>
            <a:r>
              <a:rPr lang="en-US" altLang="zh-CN" dirty="0"/>
              <a:t> - print working directory</a:t>
            </a:r>
          </a:p>
          <a:p>
            <a:pPr lvl="2"/>
            <a:r>
              <a:rPr lang="en-US" altLang="zh-CN" dirty="0"/>
              <a:t> This tells you what directory you are currently in </a:t>
            </a:r>
          </a:p>
          <a:p>
            <a:pPr lvl="1"/>
            <a:r>
              <a:rPr lang="zh-CN" altLang="en-US" dirty="0"/>
              <a:t> </a:t>
            </a:r>
            <a:r>
              <a:rPr lang="en-US" altLang="zh-CN" dirty="0"/>
              <a:t>cd - change directory</a:t>
            </a:r>
          </a:p>
          <a:p>
            <a:pPr lvl="2"/>
            <a:r>
              <a:rPr lang="en-US" altLang="zh-CN" dirty="0"/>
              <a:t>This lets you change into a different directory</a:t>
            </a:r>
          </a:p>
          <a:p>
            <a:r>
              <a:rPr lang="en-US" altLang="zh-CN" dirty="0"/>
              <a:t>Important Directory Names:</a:t>
            </a:r>
          </a:p>
          <a:p>
            <a:pPr lvl="1"/>
            <a:r>
              <a:rPr lang="en-US" altLang="zh-CN" dirty="0"/>
              <a:t>~</a:t>
            </a:r>
            <a:r>
              <a:rPr lang="zh-CN" altLang="en-US" dirty="0"/>
              <a:t> </a:t>
            </a:r>
            <a:r>
              <a:rPr lang="en-US" altLang="zh-CN" dirty="0"/>
              <a:t>– the home directory</a:t>
            </a:r>
          </a:p>
          <a:p>
            <a:pPr lvl="1"/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 – the current directory</a:t>
            </a:r>
          </a:p>
          <a:p>
            <a:pPr lvl="1"/>
            <a:r>
              <a:rPr lang="en-US" altLang="zh-CN" dirty="0"/>
              <a:t>..</a:t>
            </a:r>
            <a:r>
              <a:rPr lang="zh-CN" altLang="en-US" dirty="0"/>
              <a:t> </a:t>
            </a:r>
            <a:r>
              <a:rPr lang="en-US" altLang="zh-CN" dirty="0"/>
              <a:t>– the parent directory (the directory right above the current one)</a:t>
            </a:r>
          </a:p>
          <a:p>
            <a:pPr lvl="1"/>
            <a:r>
              <a:rPr lang="en-US" altLang="zh-CN" dirty="0"/>
              <a:t>/</a:t>
            </a:r>
            <a:r>
              <a:rPr lang="zh-CN" altLang="en-US" dirty="0"/>
              <a:t>  </a:t>
            </a:r>
            <a:r>
              <a:rPr lang="en-US" altLang="zh-CN" dirty="0"/>
              <a:t>– the root directory (has no parent)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2FA95D6-C9C5-13C2-CCB9-D929D09BAEE0}"/>
              </a:ext>
            </a:extLst>
          </p:cNvPr>
          <p:cNvSpPr txBox="1"/>
          <p:nvPr/>
        </p:nvSpPr>
        <p:spPr>
          <a:xfrm>
            <a:off x="5076056" y="3721596"/>
            <a:ext cx="4662486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2400" dirty="0">
                <a:solidFill>
                  <a:srgbClr val="C00000"/>
                </a:solidFill>
              </a:rPr>
              <a:t>Navigating in the shell</a:t>
            </a:r>
            <a:r>
              <a:rPr kumimoji="1" lang="zh-CN" altLang="en-US" sz="2400" dirty="0">
                <a:solidFill>
                  <a:srgbClr val="C00000"/>
                </a:solidFill>
              </a:rPr>
              <a:t> </a:t>
            </a:r>
            <a:r>
              <a:rPr kumimoji="1" lang="en-US" altLang="zh-CN" sz="2400" dirty="0">
                <a:solidFill>
                  <a:srgbClr val="C00000"/>
                </a:solidFill>
              </a:rPr>
              <a:t>now!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81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3E9892-A224-24A8-C707-00E88E277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Basics:</a:t>
            </a:r>
            <a:r>
              <a:rPr lang="zh-CN" altLang="en-US" dirty="0"/>
              <a:t> </a:t>
            </a:r>
            <a:r>
              <a:rPr lang="en-US" altLang="zh-CN" dirty="0"/>
              <a:t>Commands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13FA35-0BDE-E036-2F71-6390DE82E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Examples</a:t>
            </a:r>
          </a:p>
          <a:p>
            <a:pPr lvl="1"/>
            <a:r>
              <a:rPr kumimoji="1" lang="en-US" altLang="zh-CN" dirty="0"/>
              <a:t>echo</a:t>
            </a:r>
          </a:p>
          <a:p>
            <a:pPr lvl="1"/>
            <a:r>
              <a:rPr kumimoji="1" lang="en-US" altLang="zh-CN" dirty="0"/>
              <a:t>ls</a:t>
            </a:r>
          </a:p>
          <a:p>
            <a:pPr lvl="1"/>
            <a:r>
              <a:rPr kumimoji="1" lang="en-US" altLang="zh-CN" dirty="0"/>
              <a:t>top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7E0BE9-3ABE-401D-4B0C-448E78BBE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805368D-8ACB-B11E-0563-565923621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333501"/>
            <a:ext cx="7772400" cy="382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29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3E8A31-67E5-DA12-1330-055C7A06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Basics:</a:t>
            </a:r>
            <a:r>
              <a:rPr lang="zh-CN" altLang="en-US" dirty="0"/>
              <a:t> </a:t>
            </a:r>
            <a:r>
              <a:rPr lang="en-US" altLang="zh-CN" dirty="0"/>
              <a:t>Manual pages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66EC8A-0DEB-3314-9707-87AC636CA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If you are ever unsure about a command, one helpful resource is to utilize man pages</a:t>
            </a:r>
          </a:p>
          <a:p>
            <a:pPr lvl="1"/>
            <a:r>
              <a:rPr lang="en-US" altLang="zh-CN" dirty="0"/>
              <a:t> $ man &lt;command&gt;</a:t>
            </a:r>
          </a:p>
          <a:p>
            <a:pPr lvl="2"/>
            <a:r>
              <a:rPr lang="en-US" altLang="zh-CN" dirty="0"/>
              <a:t>Gives information on what a command does and what options you can give it. </a:t>
            </a:r>
          </a:p>
          <a:p>
            <a:pPr lvl="2"/>
            <a:r>
              <a:rPr lang="en-US" altLang="zh-CN" dirty="0"/>
              <a:t>You can search through a man page by typing: /</a:t>
            </a:r>
            <a:r>
              <a:rPr lang="en-US" altLang="zh-CN" dirty="0" err="1"/>
              <a:t>thing_i_want_to_find</a:t>
            </a:r>
            <a:r>
              <a:rPr lang="en-US" altLang="zh-CN" dirty="0"/>
              <a:t> (press</a:t>
            </a:r>
            <a:r>
              <a:rPr lang="zh-CN" altLang="en-US" dirty="0"/>
              <a:t> </a:t>
            </a:r>
            <a:r>
              <a:rPr lang="en-US" altLang="zh-CN" dirty="0"/>
              <a:t>n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next</a:t>
            </a:r>
            <a:r>
              <a:rPr lang="zh-CN" altLang="en-US" dirty="0"/>
              <a:t> </a:t>
            </a:r>
            <a:r>
              <a:rPr lang="en-US" altLang="zh-CN" dirty="0"/>
              <a:t>one)</a:t>
            </a:r>
          </a:p>
          <a:p>
            <a:pPr lvl="1"/>
            <a:r>
              <a:rPr lang="en-US" altLang="zh-CN" dirty="0"/>
              <a:t>Most commands have a --help or -h option that will print out a help message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CD2335-58BB-2BE4-C023-E3AB5266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6514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A33336-A9ED-572C-92CD-C0A930B81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89A497-D320-F249-4861-722FB7D75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Since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use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minimized</a:t>
            </a:r>
            <a:r>
              <a:rPr lang="zh-CN" altLang="en-US" dirty="0"/>
              <a:t> </a:t>
            </a:r>
            <a:r>
              <a:rPr lang="en-US" altLang="zh-CN" dirty="0"/>
              <a:t>Linux</a:t>
            </a:r>
            <a:r>
              <a:rPr lang="zh-CN" altLang="en-US" dirty="0"/>
              <a:t> </a:t>
            </a:r>
            <a:r>
              <a:rPr lang="en-US" altLang="zh-CN" dirty="0"/>
              <a:t>environment,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man</a:t>
            </a:r>
            <a:r>
              <a:rPr lang="zh-CN" altLang="en-US" dirty="0"/>
              <a:t> </a:t>
            </a:r>
            <a:r>
              <a:rPr lang="en-US" altLang="zh-CN" dirty="0"/>
              <a:t>pages</a:t>
            </a:r>
            <a:r>
              <a:rPr lang="zh-CN" altLang="en-US" dirty="0"/>
              <a:t> </a:t>
            </a:r>
            <a:r>
              <a:rPr lang="en-US" altLang="zh-CN" dirty="0"/>
              <a:t>may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excluded</a:t>
            </a:r>
          </a:p>
          <a:p>
            <a:r>
              <a:rPr lang="en-US" altLang="zh-CN" dirty="0"/>
              <a:t>If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following</a:t>
            </a:r>
            <a:r>
              <a:rPr lang="zh-CN" altLang="en-US" dirty="0"/>
              <a:t> </a:t>
            </a:r>
            <a:r>
              <a:rPr lang="en-US" altLang="zh-CN" dirty="0"/>
              <a:t>command</a:t>
            </a:r>
            <a:r>
              <a:rPr lang="zh-CN" altLang="en-US" dirty="0"/>
              <a:t> </a:t>
            </a:r>
            <a:r>
              <a:rPr lang="en-US" altLang="zh-CN" dirty="0"/>
              <a:t>fails</a:t>
            </a:r>
          </a:p>
          <a:p>
            <a:pPr lvl="1"/>
            <a:r>
              <a:rPr lang="en-US" altLang="zh-CN" dirty="0" err="1"/>
              <a:t>ics@docker-linux</a:t>
            </a:r>
            <a:r>
              <a:rPr lang="en-US" altLang="zh-CN" dirty="0"/>
              <a:t>:~$ man man</a:t>
            </a:r>
          </a:p>
          <a:p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type</a:t>
            </a:r>
            <a:r>
              <a:rPr lang="zh-CN" altLang="en-US" dirty="0"/>
              <a:t> </a:t>
            </a:r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command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</a:p>
          <a:p>
            <a:pPr lvl="1"/>
            <a:r>
              <a:rPr lang="zh-CN" altLang="en-US" dirty="0"/>
              <a:t>ics@docker-linux:~$ sudo unminimize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376F21-E834-75B1-ED46-3FE3CF8C8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989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DA3125-8CB9-134A-AC47-808EB50B9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Commands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037B005A-CF93-475E-96F0-51A9FB395D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500"/>
          <a:stretch/>
        </p:blipFill>
        <p:spPr>
          <a:xfrm>
            <a:off x="1650504" y="1345332"/>
            <a:ext cx="5842992" cy="3300149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555618-CC5E-D74F-8A7C-657242719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DEA2906-C53A-5116-86D7-944A5F86AB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979" y="4900507"/>
            <a:ext cx="3888432" cy="56854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A82062A-11CF-DB0D-7BBA-0E6F5A90D603}"/>
              </a:ext>
            </a:extLst>
          </p:cNvPr>
          <p:cNvSpPr txBox="1"/>
          <p:nvPr/>
        </p:nvSpPr>
        <p:spPr>
          <a:xfrm>
            <a:off x="5559474" y="4830836"/>
            <a:ext cx="22958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000" dirty="0"/>
              <a:t>Could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you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explain</a:t>
            </a:r>
            <a:r>
              <a:rPr kumimoji="1" lang="zh-CN" altLang="en-US" sz="2000" dirty="0"/>
              <a:t> </a:t>
            </a:r>
            <a:endParaRPr kumimoji="1" lang="en-US" altLang="zh-CN" sz="2000" dirty="0"/>
          </a:p>
          <a:p>
            <a:pPr algn="ctr"/>
            <a:r>
              <a:rPr kumimoji="1" lang="en-US" altLang="zh-CN" sz="2000" dirty="0"/>
              <a:t>this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error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info?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5074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8630B8-28E7-EAE0-66CA-FCCCC19F3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Install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Package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E62CB3-8CA7-2C66-1ACC-A4C33A4CB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Package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manager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apt</a:t>
            </a:r>
            <a:r>
              <a:rPr kumimoji="1" lang="zh-CN" altLang="en-US" dirty="0"/>
              <a:t> </a:t>
            </a:r>
            <a:r>
              <a:rPr kumimoji="1" lang="en-US" altLang="zh-CN" dirty="0"/>
              <a:t>(ubuntu,</a:t>
            </a:r>
            <a:r>
              <a:rPr kumimoji="1" lang="zh-CN" altLang="en-US" dirty="0"/>
              <a:t> </a:t>
            </a:r>
            <a:r>
              <a:rPr kumimoji="1" lang="en-US" altLang="zh-CN" dirty="0"/>
              <a:t>Debian)</a:t>
            </a:r>
          </a:p>
          <a:p>
            <a:r>
              <a:rPr kumimoji="1" lang="en-US" altLang="zh-CN" dirty="0" err="1"/>
              <a:t>sudo</a:t>
            </a:r>
            <a:r>
              <a:rPr kumimoji="1" lang="zh-CN" altLang="en-US" dirty="0"/>
              <a:t> </a:t>
            </a:r>
            <a:r>
              <a:rPr kumimoji="1" lang="en-US" altLang="zh-CN" dirty="0"/>
              <a:t>apt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&lt;command&gt;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B3E60A-1339-0803-97DF-1B20A8727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21A5450-0EB0-7D68-F134-F8B5961DC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073524"/>
            <a:ext cx="8331243" cy="314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28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11006F-E754-99EA-69C0-DDBC08397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Root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Permission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7A96FA-0677-484E-678D-215B10BDF6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sudo</a:t>
            </a:r>
            <a:r>
              <a:rPr kumimoji="1" lang="zh-CN" altLang="en-US" dirty="0"/>
              <a:t> </a:t>
            </a:r>
            <a:r>
              <a:rPr kumimoji="1" lang="en-US" altLang="zh-CN" dirty="0"/>
              <a:t>&lt;command&gt;</a:t>
            </a:r>
          </a:p>
          <a:p>
            <a:pPr lvl="1"/>
            <a:r>
              <a:rPr kumimoji="1" lang="en-US" altLang="zh-CN" dirty="0" err="1"/>
              <a:t>sudo</a:t>
            </a:r>
            <a:r>
              <a:rPr kumimoji="1" lang="en-US" altLang="zh-CN" dirty="0"/>
              <a:t> allows a permitted user to execute a command as the superuser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(root)</a:t>
            </a:r>
          </a:p>
          <a:p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careful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sudo</a:t>
            </a:r>
            <a:r>
              <a:rPr kumimoji="1" lang="en-US" altLang="zh-CN" dirty="0"/>
              <a:t>!</a:t>
            </a:r>
          </a:p>
          <a:p>
            <a:pPr lvl="1"/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sudo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next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6A0CF0-3460-D2D4-C5B7-66C5B4D43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250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23FB59-1FCA-63EF-7B7D-BE9B910EE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Tip: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Name</a:t>
            </a:r>
            <a:r>
              <a:rPr kumimoji="1" lang="zh-CN" altLang="en-US" dirty="0"/>
              <a:t> 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F2F556AA-2AE9-0EB2-6AE3-6AE8E54D06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76" y="1333500"/>
            <a:ext cx="7712848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0C0419-E990-95D7-EE34-D1246E75C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9F62B15-C1BF-F520-BB80-74E3C0647C50}"/>
              </a:ext>
            </a:extLst>
          </p:cNvPr>
          <p:cNvSpPr txBox="1"/>
          <p:nvPr/>
        </p:nvSpPr>
        <p:spPr>
          <a:xfrm>
            <a:off x="1719189" y="5201123"/>
            <a:ext cx="57056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/>
              <a:t>Ask</a:t>
            </a:r>
            <a:r>
              <a:rPr lang="zh-CN" altLang="en-US" sz="2000" dirty="0"/>
              <a:t> </a:t>
            </a:r>
            <a:r>
              <a:rPr lang="en-US" altLang="zh-CN" sz="2000" dirty="0"/>
              <a:t>GPT</a:t>
            </a:r>
            <a:r>
              <a:rPr lang="zh-CN" altLang="en-US" sz="2000" dirty="0"/>
              <a:t> </a:t>
            </a:r>
            <a:r>
              <a:rPr lang="en-US" altLang="zh-CN" sz="2000" dirty="0"/>
              <a:t>or</a:t>
            </a:r>
            <a:r>
              <a:rPr lang="zh-CN" altLang="en-US" sz="2000" dirty="0"/>
              <a:t> https://command-not-found.com/</a:t>
            </a:r>
          </a:p>
        </p:txBody>
      </p:sp>
    </p:spTree>
    <p:extLst>
      <p:ext uri="{BB962C8B-B14F-4D97-AF65-F5344CB8AC3E}">
        <p14:creationId xmlns:p14="http://schemas.microsoft.com/office/powerpoint/2010/main" val="3841561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C320B5-DF58-97B2-FD16-355DAF8B5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Handy</a:t>
            </a:r>
            <a:r>
              <a:rPr kumimoji="1" lang="zh-CN" altLang="en-US" dirty="0"/>
              <a:t> </a:t>
            </a:r>
            <a:r>
              <a:rPr kumimoji="1" lang="en-US" altLang="zh-CN" dirty="0"/>
              <a:t>Tool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Commands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C5FECB8-D219-162A-B029-7D36DCBF3A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023603-EB56-FBB3-BE39-E5FE6F9A2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029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7B810B-5A3E-0772-B864-11B9243DD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Managing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45F22C-A828-B8A3-3442-4D49D814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FA529DE-BCE1-5063-A1BE-1FFB75C5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35315"/>
            <a:ext cx="7772400" cy="211430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3991DC8-A363-9DFE-D3C7-E36149CCB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060" y="4040556"/>
            <a:ext cx="2520280" cy="1223614"/>
          </a:xfrm>
          <a:prstGeom prst="rect">
            <a:avLst/>
          </a:prstGeom>
        </p:spPr>
      </p:pic>
      <p:sp>
        <p:nvSpPr>
          <p:cNvPr id="8" name="爆炸形 1 7">
            <a:extLst>
              <a:ext uri="{FF2B5EF4-FFF2-40B4-BE49-F238E27FC236}">
                <a16:creationId xmlns:a16="http://schemas.microsoft.com/office/drawing/2014/main" id="{6C44BBBF-BD9A-539A-619C-E7D7D2D21BCC}"/>
              </a:ext>
            </a:extLst>
          </p:cNvPr>
          <p:cNvSpPr/>
          <p:nvPr/>
        </p:nvSpPr>
        <p:spPr>
          <a:xfrm>
            <a:off x="2699792" y="3855628"/>
            <a:ext cx="2664296" cy="1593470"/>
          </a:xfrm>
          <a:prstGeom prst="irregularSeal1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Warning!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22977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28FC70-D84F-B3D6-5E99-514780B8D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Text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2C6325-646B-14A9-25F2-E2A2480AF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cat</a:t>
            </a:r>
            <a:r>
              <a:rPr kumimoji="1" lang="zh-CN" altLang="en-US" dirty="0"/>
              <a:t> </a:t>
            </a:r>
            <a:r>
              <a:rPr kumimoji="1" lang="en-US" altLang="zh-CN" dirty="0"/>
              <a:t>[FILE]</a:t>
            </a:r>
          </a:p>
          <a:p>
            <a:pPr lvl="1"/>
            <a:r>
              <a:rPr lang="en-US" altLang="zh-CN" dirty="0"/>
              <a:t>concatenates inputs and prints on the screen</a:t>
            </a:r>
            <a:endParaRPr kumimoji="1" lang="en-US" altLang="zh-CN" dirty="0"/>
          </a:p>
          <a:p>
            <a:r>
              <a:rPr kumimoji="1" lang="en-US" altLang="zh-CN" dirty="0"/>
              <a:t>sort</a:t>
            </a:r>
          </a:p>
          <a:p>
            <a:pPr lvl="1"/>
            <a:r>
              <a:rPr kumimoji="1" lang="en-US" altLang="zh-CN" dirty="0"/>
              <a:t>sort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text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</a:p>
          <a:p>
            <a:pPr lvl="1"/>
            <a:r>
              <a:rPr lang="en-US" altLang="zh-CN" dirty="0"/>
              <a:t>-d: dictionary order -n: numeric sort -r: reverse</a:t>
            </a:r>
          </a:p>
          <a:p>
            <a:r>
              <a:rPr kumimoji="1" lang="en-US" altLang="zh-CN" dirty="0"/>
              <a:t>head/tail</a:t>
            </a:r>
          </a:p>
          <a:p>
            <a:pPr lvl="1"/>
            <a:r>
              <a:rPr kumimoji="1" lang="en-US" altLang="zh-CN" dirty="0"/>
              <a:t>print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r>
              <a:rPr kumimoji="1" lang="zh-CN" altLang="en-US" dirty="0"/>
              <a:t> </a:t>
            </a:r>
            <a:r>
              <a:rPr kumimoji="1" lang="en-US" altLang="zh-CN" dirty="0"/>
              <a:t>(or</a:t>
            </a:r>
            <a:r>
              <a:rPr kumimoji="1" lang="zh-CN" altLang="en-US" dirty="0"/>
              <a:t> </a:t>
            </a:r>
            <a:r>
              <a:rPr kumimoji="1" lang="en-US" altLang="zh-CN" dirty="0"/>
              <a:t>last)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2F3166-FA96-02D7-0B4B-12057A1DE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498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2F6610-F9AE-2145-AB96-9636407B5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AF6DF2-9128-B22B-D668-5273F5329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7BD68D4-2BF2-3946-3864-AEAA437A2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35398CD-3FBC-5C51-84D5-FEFAF3F79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42" y="1129308"/>
            <a:ext cx="5179024" cy="439161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B67813E-4827-2B24-5F5A-457C7AE6E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910946"/>
            <a:ext cx="5419866" cy="260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13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A30C7F-298A-DEB4-1C7E-D3CC2F64A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Input/Output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Redirection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91CEA7-E07E-1228-D017-8D431C2F6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579296" cy="4267732"/>
          </a:xfrm>
        </p:spPr>
        <p:txBody>
          <a:bodyPr>
            <a:normAutofit fontScale="92500"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In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the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shell,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programs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have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two primary “streams” associated with them: their input stream and output stream</a:t>
            </a:r>
          </a:p>
          <a:p>
            <a:pPr lvl="1"/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a program’s default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input and output are both your terminal</a:t>
            </a:r>
          </a:p>
          <a:p>
            <a:pPr lvl="1"/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we can also rewire those streams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command &lt; </a:t>
            </a:r>
            <a:r>
              <a:rPr lang="en-US" altLang="zh-CN" sz="2400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file.txt</a:t>
            </a:r>
            <a:endParaRPr lang="en-US" altLang="zh-CN" sz="2400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lvl="1"/>
            <a:r>
              <a:rPr lang="en-US" altLang="zh-CN" sz="2200" dirty="0">
                <a:solidFill>
                  <a:srgbClr val="000000"/>
                </a:solidFill>
                <a:latin typeface="Source Sans Pro" panose="020B0503030403020204" pitchFamily="34" charset="0"/>
              </a:rPr>
              <a:t>Read the stdin of “command” from “</a:t>
            </a:r>
            <a:r>
              <a:rPr lang="en-US" altLang="zh-CN" sz="2200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file.txt</a:t>
            </a:r>
            <a:r>
              <a:rPr lang="en-US" altLang="zh-CN" sz="2200" dirty="0">
                <a:solidFill>
                  <a:srgbClr val="000000"/>
                </a:solidFill>
                <a:latin typeface="Source Sans Pro" panose="020B0503030403020204" pitchFamily="34" charset="0"/>
              </a:rPr>
              <a:t>”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command &gt; </a:t>
            </a:r>
            <a:r>
              <a:rPr lang="en-US" altLang="zh-CN" sz="2400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file.txt</a:t>
            </a:r>
            <a:endParaRPr lang="en-US" altLang="zh-CN" sz="2400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pPr lvl="1"/>
            <a:r>
              <a:rPr lang="en-US" altLang="zh-CN" sz="1600" dirty="0"/>
              <a:t>Send the </a:t>
            </a:r>
            <a:r>
              <a:rPr lang="en-US" altLang="zh-CN" sz="1600" dirty="0" err="1"/>
              <a:t>stdout</a:t>
            </a:r>
            <a:r>
              <a:rPr lang="en-US" altLang="zh-CN" sz="1600" dirty="0"/>
              <a:t> of “command” to “</a:t>
            </a:r>
            <a:r>
              <a:rPr lang="en-US" altLang="zh-CN" sz="1600" dirty="0" err="1"/>
              <a:t>file.txt</a:t>
            </a:r>
            <a:r>
              <a:rPr lang="en-US" altLang="zh-CN" sz="1600" dirty="0"/>
              <a:t>”, overwriting its contents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command &gt;&gt; </a:t>
            </a:r>
            <a:r>
              <a:rPr lang="en-US" altLang="zh-CN" sz="2400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file.txt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  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command 2&gt; </a:t>
            </a:r>
            <a:r>
              <a:rPr lang="en-US" altLang="zh-CN" sz="2400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file.txt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  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command &amp;&gt; </a:t>
            </a:r>
            <a:r>
              <a:rPr lang="en-US" altLang="zh-CN" sz="2400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file.txt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F4155ED-144C-CE3D-68F0-802BAEBF8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084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467702-AB4B-FA2D-2231-E3778879E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B956C1-138C-1854-10AE-BBE215BB3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823A95-465B-FA3B-F338-FC33DAD9F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422A91-2FD1-9A61-B1FC-9B19747EC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3890"/>
            <a:ext cx="5739993" cy="5715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B515BEB-27DC-97D6-AE6F-D5F7E227A4CD}"/>
              </a:ext>
            </a:extLst>
          </p:cNvPr>
          <p:cNvSpPr txBox="1"/>
          <p:nvPr/>
        </p:nvSpPr>
        <p:spPr>
          <a:xfrm>
            <a:off x="527548" y="2361565"/>
            <a:ext cx="2417650" cy="2805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2000" b="1" dirty="0" err="1"/>
              <a:t>SideBar</a:t>
            </a:r>
            <a:r>
              <a:rPr kumimoji="1" lang="en-US" altLang="zh-CN" sz="2000" b="1" dirty="0"/>
              <a:t>:</a:t>
            </a:r>
          </a:p>
          <a:p>
            <a:pPr>
              <a:lnSpc>
                <a:spcPct val="150000"/>
              </a:lnSpc>
            </a:pPr>
            <a:r>
              <a:rPr kumimoji="1" lang="en-US" altLang="zh-CN" sz="2000" b="1" dirty="0"/>
              <a:t>What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`ls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–l`</a:t>
            </a:r>
            <a:r>
              <a:rPr kumimoji="1" lang="zh-CN" altLang="en-US" sz="2000" b="1" dirty="0"/>
              <a:t> </a:t>
            </a:r>
            <a:r>
              <a:rPr kumimoji="1" lang="en-US" altLang="zh-CN" sz="2000" b="1" dirty="0"/>
              <a:t>shows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sz="2000" b="1" dirty="0"/>
              <a:t>Permission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sz="2000" b="1" dirty="0"/>
              <a:t>Owner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sz="2000" b="1" dirty="0"/>
              <a:t>Size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sz="2000" b="1" dirty="0" err="1"/>
              <a:t>Mtime</a:t>
            </a:r>
            <a:endParaRPr kumimoji="1"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2941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C6B8B-A85E-0554-915C-BBAB31F33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Connecting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EAFE93-423A-1A37-7BDC-58A947C33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The </a:t>
            </a:r>
            <a:r>
              <a:rPr lang="en-US" altLang="zh-CN" dirty="0"/>
              <a:t>|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operator</a:t>
            </a:r>
            <a:r>
              <a:rPr lang="zh-CN" altLang="en-US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(pipe) lets you “chain” programs such that the output of one is the input of another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1FBBAB-68F3-7571-474A-D9D61C41D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11BA1DC-CAD1-A2BD-D1FA-63058C05F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892410"/>
            <a:ext cx="7772400" cy="136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72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57AEF4-FB37-36BD-2751-F3614CC9D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grep:</a:t>
            </a:r>
            <a:r>
              <a:rPr lang="zh-CN" altLang="en-US" dirty="0"/>
              <a:t> </a:t>
            </a:r>
            <a:r>
              <a:rPr lang="en-US" altLang="zh-CN" dirty="0"/>
              <a:t>Global Regular Expression Print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C4B7C867-083D-3301-6629-A0AD47E53F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00" y="1340927"/>
            <a:ext cx="8778000" cy="1872208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A94607-426F-6835-511B-285068EAC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263EF56-4A90-E4E8-2321-9A6DA62A0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295993"/>
            <a:ext cx="5123350" cy="235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145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1BDB2-47C4-967A-EFA1-F57489A39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875097-6E25-A653-B608-D316B949D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5D0B5B-657D-57E9-8DA7-248962A6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10" name="内容占位符 6">
            <a:extLst>
              <a:ext uri="{FF2B5EF4-FFF2-40B4-BE49-F238E27FC236}">
                <a16:creationId xmlns:a16="http://schemas.microsoft.com/office/drawing/2014/main" id="{F6958845-5824-3D95-703E-8D39CB653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386" y="1129308"/>
            <a:ext cx="4881414" cy="247011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B3BF45A-3464-AE42-60B7-265C1DF2D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869" y="3912486"/>
            <a:ext cx="6060216" cy="1493348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06A266A2-7649-93B1-02DB-0C9227AAB205}"/>
              </a:ext>
            </a:extLst>
          </p:cNvPr>
          <p:cNvSpPr txBox="1"/>
          <p:nvPr/>
        </p:nvSpPr>
        <p:spPr>
          <a:xfrm>
            <a:off x="8460" y="1394868"/>
            <a:ext cx="46613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ag: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a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tool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similar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to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grep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b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</a:b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but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could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be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faster</a:t>
            </a:r>
          </a:p>
          <a:p>
            <a:endParaRPr lang="en-US" altLang="zh-CN" sz="2400" dirty="0">
              <a:solidFill>
                <a:srgbClr val="000000"/>
              </a:solidFill>
              <a:latin typeface="Source Sans Pro" panose="020B0503030403020204" pitchFamily="34" charset="0"/>
            </a:endParaRPr>
          </a:p>
          <a:p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Both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of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them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can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help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to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Arial" panose="020B0604020202020204" pitchFamily="34" charset="0"/>
              </a:rPr>
              <a:t>f</a:t>
            </a:r>
            <a:r>
              <a:rPr lang="en-US" altLang="zh-CN" sz="2400" b="0" i="0" dirty="0">
                <a:effectLst/>
                <a:latin typeface="Arial" panose="020B0604020202020204" pitchFamily="34" charset="0"/>
              </a:rPr>
              <a:t>ind keyword in code</a:t>
            </a:r>
            <a:r>
              <a:rPr lang="zh-CN" altLang="en-US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US" altLang="zh-CN" sz="2400" b="0" i="0" dirty="0">
                <a:effectLst/>
                <a:latin typeface="Arial" panose="020B0604020202020204" pitchFamily="34" charset="0"/>
              </a:rPr>
              <a:t>or</a:t>
            </a:r>
            <a:r>
              <a:rPr lang="zh-CN" altLang="en-US" sz="2400" b="0" i="0" dirty="0">
                <a:effectLst/>
                <a:latin typeface="Arial" panose="020B0604020202020204" pitchFamily="34" charset="0"/>
              </a:rPr>
              <a:t> </a:t>
            </a:r>
            <a:r>
              <a:rPr lang="en-US" altLang="zh-CN" sz="2400" b="0" i="0" dirty="0">
                <a:effectLst/>
                <a:latin typeface="Arial" panose="020B0604020202020204" pitchFamily="34" charset="0"/>
              </a:rPr>
              <a:t>doc</a:t>
            </a:r>
            <a:endParaRPr lang="zh-CN" altLang="en-US" sz="2400" dirty="0">
              <a:solidFill>
                <a:srgbClr val="0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6C403CC-17E6-8650-5070-0D1EB93D6A64}"/>
              </a:ext>
            </a:extLst>
          </p:cNvPr>
          <p:cNvSpPr txBox="1"/>
          <p:nvPr/>
        </p:nvSpPr>
        <p:spPr>
          <a:xfrm>
            <a:off x="8460" y="4428327"/>
            <a:ext cx="28173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Use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grep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with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pipe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|</a:t>
            </a:r>
            <a:r>
              <a:rPr lang="zh-CN" altLang="en-US" sz="240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15962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35A16-AC30-5A90-908D-83B5B4AFE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DD867C-08D6-8F50-6E22-1B932047A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PS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grep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BDEE783-D34A-96EF-20AF-61318A190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610FF95-0DB7-47EB-BB17-D3E25AC9B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98062"/>
            <a:ext cx="6918170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77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4F33E7-D071-6D36-93DA-9D64C9D9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awk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5578DC-B30E-B2CB-FB1D-3A244F9E1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Typical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case: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processing</a:t>
            </a:r>
          </a:p>
          <a:p>
            <a:pPr lvl="1"/>
            <a:r>
              <a:rPr kumimoji="1" lang="en-US" altLang="zh-CN" dirty="0"/>
              <a:t>Average</a:t>
            </a:r>
          </a:p>
          <a:p>
            <a:pPr lvl="1"/>
            <a:r>
              <a:rPr kumimoji="1" lang="en-US" altLang="zh-CN" dirty="0"/>
              <a:t>Max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Min</a:t>
            </a:r>
          </a:p>
          <a:p>
            <a:pPr lvl="1"/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certain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column</a:t>
            </a:r>
          </a:p>
          <a:p>
            <a:pPr lvl="1"/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condition</a:t>
            </a:r>
            <a:r>
              <a:rPr kumimoji="1" lang="zh-CN" altLang="en-US" dirty="0"/>
              <a:t> 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16D4C1-AD0E-C1AA-4836-8E360A95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5173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CC5050-1A25-5782-FF14-579921785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Second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Column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8AD93C15-EF17-7C44-141E-2BD3DF284E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10"/>
            <a:ext cx="8229600" cy="3069942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96FA9A-AC77-197C-F456-6D853C9F2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A25A0E0-5CE9-6BD2-D677-81E528F74A22}"/>
              </a:ext>
            </a:extLst>
          </p:cNvPr>
          <p:cNvSpPr txBox="1"/>
          <p:nvPr/>
        </p:nvSpPr>
        <p:spPr>
          <a:xfrm>
            <a:off x="751027" y="112991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$1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6A03093-DD03-67BB-3C0E-A21B921622EB}"/>
              </a:ext>
            </a:extLst>
          </p:cNvPr>
          <p:cNvSpPr txBox="1"/>
          <p:nvPr/>
        </p:nvSpPr>
        <p:spPr>
          <a:xfrm>
            <a:off x="1547664" y="112991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$2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15C204CE-7D5A-368A-FBE5-A667DD15EB3D}"/>
              </a:ext>
            </a:extLst>
          </p:cNvPr>
          <p:cNvCxnSpPr>
            <a:cxnSpLocks/>
          </p:cNvCxnSpPr>
          <p:nvPr/>
        </p:nvCxnSpPr>
        <p:spPr>
          <a:xfrm>
            <a:off x="971600" y="1523102"/>
            <a:ext cx="72008" cy="6143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CBD006A8-E031-AFD2-3F63-FEA8C9311846}"/>
              </a:ext>
            </a:extLst>
          </p:cNvPr>
          <p:cNvCxnSpPr>
            <a:cxnSpLocks/>
          </p:cNvCxnSpPr>
          <p:nvPr/>
        </p:nvCxnSpPr>
        <p:spPr>
          <a:xfrm>
            <a:off x="1768237" y="1489348"/>
            <a:ext cx="72008" cy="6143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CEB25DB3-B67E-FD1C-4749-DCCD6801C671}"/>
              </a:ext>
            </a:extLst>
          </p:cNvPr>
          <p:cNvSpPr txBox="1"/>
          <p:nvPr/>
        </p:nvSpPr>
        <p:spPr>
          <a:xfrm>
            <a:off x="2195736" y="2425452"/>
            <a:ext cx="2967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{print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$2}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execute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this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code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each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line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546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1C3F54-85FE-CF37-D5EA-258B9BF4B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Calculate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Average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11962C-76E1-BC2F-4815-2C778016A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E8A8833-3CF6-1317-7873-5AFFC21B7B6E}"/>
              </a:ext>
            </a:extLst>
          </p:cNvPr>
          <p:cNvSpPr txBox="1"/>
          <p:nvPr/>
        </p:nvSpPr>
        <p:spPr>
          <a:xfrm>
            <a:off x="3851920" y="4770236"/>
            <a:ext cx="39004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solidFill>
                  <a:srgbClr val="C00000"/>
                </a:solidFill>
              </a:rPr>
              <a:t>{sum+=$2;cnt+=1}</a:t>
            </a:r>
          </a:p>
          <a:p>
            <a:r>
              <a:rPr kumimoji="1" lang="en-US" altLang="zh-CN" sz="2400" dirty="0">
                <a:solidFill>
                  <a:srgbClr val="C00000"/>
                </a:solidFill>
              </a:rPr>
              <a:t>execute</a:t>
            </a:r>
            <a:r>
              <a:rPr kumimoji="1" lang="zh-CN" altLang="en-US" sz="2400" dirty="0">
                <a:solidFill>
                  <a:srgbClr val="C00000"/>
                </a:solidFill>
              </a:rPr>
              <a:t> </a:t>
            </a:r>
            <a:r>
              <a:rPr kumimoji="1" lang="en-US" altLang="zh-CN" sz="2400" dirty="0">
                <a:solidFill>
                  <a:srgbClr val="C00000"/>
                </a:solidFill>
              </a:rPr>
              <a:t>this</a:t>
            </a:r>
            <a:r>
              <a:rPr kumimoji="1" lang="zh-CN" altLang="en-US" sz="2400" dirty="0">
                <a:solidFill>
                  <a:srgbClr val="C00000"/>
                </a:solidFill>
              </a:rPr>
              <a:t> </a:t>
            </a:r>
            <a:r>
              <a:rPr kumimoji="1" lang="en-US" altLang="zh-CN" sz="2400" dirty="0">
                <a:solidFill>
                  <a:srgbClr val="C00000"/>
                </a:solidFill>
              </a:rPr>
              <a:t>code</a:t>
            </a:r>
            <a:r>
              <a:rPr kumimoji="1" lang="zh-CN" altLang="en-US" sz="2400" dirty="0">
                <a:solidFill>
                  <a:srgbClr val="C00000"/>
                </a:solidFill>
              </a:rPr>
              <a:t> </a:t>
            </a:r>
            <a:r>
              <a:rPr kumimoji="1" lang="en-US" altLang="zh-CN" sz="2400" dirty="0">
                <a:solidFill>
                  <a:srgbClr val="C00000"/>
                </a:solidFill>
              </a:rPr>
              <a:t>each</a:t>
            </a:r>
            <a:r>
              <a:rPr kumimoji="1" lang="zh-CN" altLang="en-US" sz="2400" dirty="0">
                <a:solidFill>
                  <a:srgbClr val="C00000"/>
                </a:solidFill>
              </a:rPr>
              <a:t> </a:t>
            </a:r>
            <a:r>
              <a:rPr kumimoji="1" lang="en-US" altLang="zh-CN" sz="2400" dirty="0">
                <a:solidFill>
                  <a:srgbClr val="C00000"/>
                </a:solidFill>
              </a:rPr>
              <a:t>line</a:t>
            </a:r>
            <a:endParaRPr kumimoji="1" lang="zh-CN" altLang="en-US" sz="2400" dirty="0">
              <a:solidFill>
                <a:srgbClr val="C00000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DDA2900-DF4F-3FA3-6A0E-11804DB4A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8" y="1501265"/>
            <a:ext cx="8981004" cy="326181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137C5506-1271-3B2A-D198-5439B4CDD5D9}"/>
              </a:ext>
            </a:extLst>
          </p:cNvPr>
          <p:cNvSpPr txBox="1"/>
          <p:nvPr/>
        </p:nvSpPr>
        <p:spPr>
          <a:xfrm>
            <a:off x="6118548" y="2929508"/>
            <a:ext cx="2940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solidFill>
                  <a:srgbClr val="C00000"/>
                </a:solidFill>
              </a:rPr>
              <a:t>A</a:t>
            </a:r>
            <a:r>
              <a:rPr kumimoji="1" lang="zh-CN" altLang="en-US" sz="2400" dirty="0">
                <a:solidFill>
                  <a:srgbClr val="C00000"/>
                </a:solidFill>
              </a:rPr>
              <a:t> </a:t>
            </a:r>
            <a:r>
              <a:rPr kumimoji="1" lang="en-US" altLang="zh-CN" sz="2400" dirty="0">
                <a:solidFill>
                  <a:srgbClr val="C00000"/>
                </a:solidFill>
              </a:rPr>
              <a:t>simple</a:t>
            </a:r>
            <a:r>
              <a:rPr kumimoji="1" lang="zh-CN" altLang="en-US" sz="2400" dirty="0">
                <a:solidFill>
                  <a:srgbClr val="C00000"/>
                </a:solidFill>
              </a:rPr>
              <a:t> </a:t>
            </a:r>
            <a:r>
              <a:rPr kumimoji="1" lang="en-US" altLang="zh-CN" sz="2400" dirty="0">
                <a:solidFill>
                  <a:srgbClr val="C00000"/>
                </a:solidFill>
              </a:rPr>
              <a:t>shell</a:t>
            </a:r>
            <a:r>
              <a:rPr kumimoji="1" lang="zh-CN" altLang="en-US" sz="2400" dirty="0">
                <a:solidFill>
                  <a:srgbClr val="C00000"/>
                </a:solidFill>
              </a:rPr>
              <a:t> </a:t>
            </a:r>
            <a:r>
              <a:rPr kumimoji="1" lang="en-US" altLang="zh-CN" sz="2400" dirty="0">
                <a:solidFill>
                  <a:srgbClr val="C00000"/>
                </a:solidFill>
              </a:rPr>
              <a:t>script</a:t>
            </a:r>
            <a:endParaRPr kumimoji="1" lang="zh-CN" alt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32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86D783-5B32-BA4D-E5F8-490A282AB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Conditional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Logic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C4DE1C06-DBA7-AB1E-21F1-367A2A4143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62" y="2038019"/>
            <a:ext cx="8826476" cy="2154727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1FD6EC-25E2-4738-ED4E-553C188AE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025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CEAD5E-42FF-2E78-6232-49D1C8F9B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4E8DFB-51C5-1D0C-1E11-5C773FAD2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Typical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case: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text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</a:t>
            </a:r>
          </a:p>
          <a:p>
            <a:pPr lvl="1"/>
            <a:r>
              <a:rPr lang="en-US" altLang="zh-CN" b="0" i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Replace:</a:t>
            </a:r>
            <a:r>
              <a:rPr lang="zh-CN" altLang="en-US" b="0" i="0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zh-CN" b="0" i="0" dirty="0">
                <a:solidFill>
                  <a:srgbClr val="92D050"/>
                </a:solidFill>
                <a:effectLst/>
                <a:latin typeface="Consolas" panose="020B0609020204030204" pitchFamily="49" charset="0"/>
              </a:rPr>
              <a:t>sed 's/old/new/g' file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Replace</a:t>
            </a:r>
            <a:r>
              <a:rPr lang="zh-CN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in</a:t>
            </a:r>
            <a:r>
              <a:rPr lang="zh-CN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line</a:t>
            </a:r>
            <a:r>
              <a:rPr lang="zh-CN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3:</a:t>
            </a:r>
            <a:r>
              <a:rPr lang="zh-CN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92D050"/>
                </a:solidFill>
                <a:latin typeface="Consolas" panose="020B0609020204030204" pitchFamily="49" charset="0"/>
              </a:rPr>
              <a:t>sed '3 s/old/new/' file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Delete</a:t>
            </a:r>
            <a:r>
              <a:rPr lang="zh-CN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line</a:t>
            </a:r>
            <a:r>
              <a:rPr lang="zh-CN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3:</a:t>
            </a:r>
            <a:r>
              <a:rPr lang="zh-CN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92D050"/>
                </a:solidFill>
                <a:latin typeface="Consolas" panose="020B0609020204030204" pitchFamily="49" charset="0"/>
              </a:rPr>
              <a:t>sed '3d' file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Print</a:t>
            </a:r>
            <a:r>
              <a:rPr lang="zh-CN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line</a:t>
            </a:r>
            <a:r>
              <a:rPr lang="zh-CN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3:</a:t>
            </a:r>
            <a:r>
              <a:rPr lang="zh-CN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92D050"/>
                </a:solidFill>
                <a:latin typeface="Consolas" panose="020B0609020204030204" pitchFamily="49" charset="0"/>
              </a:rPr>
              <a:t>sed -n '3p' file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Add</a:t>
            </a:r>
            <a:r>
              <a:rPr lang="zh-CN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line:</a:t>
            </a:r>
            <a:r>
              <a:rPr lang="zh-CN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92D050"/>
                </a:solidFill>
                <a:latin typeface="Consolas" panose="020B0609020204030204" pitchFamily="49" charset="0"/>
              </a:rPr>
              <a:t>sed '2i\This is a new line' file</a:t>
            </a:r>
            <a:endParaRPr lang="en-US" altLang="zh-CN" b="0" i="0" dirty="0">
              <a:solidFill>
                <a:srgbClr val="92D050"/>
              </a:solidFill>
              <a:effectLst/>
              <a:latin typeface="Consolas" panose="020B0609020204030204" pitchFamily="49" charset="0"/>
            </a:endParaRPr>
          </a:p>
          <a:p>
            <a:pPr lvl="1"/>
            <a:endParaRPr kumimoji="1" lang="en-US" altLang="zh-CN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0FC06A-8097-970A-CF51-9DE07B1F9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0535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6ABCE0-33DE-505D-66B9-4C9FFAEB9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Examples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9678EE76-AD24-EC4A-FD01-AE3A8D835D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46" y="1028839"/>
            <a:ext cx="6623707" cy="4686161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84176D-C9AF-A7DC-51C6-FA5EC830F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439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DD5919-9E7B-6E2F-B5DD-43EE9301F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55DB1C47-C6F1-5F79-6820-11F2CC8E9A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41" y="2024247"/>
            <a:ext cx="8604722" cy="1834113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F71CCC3-8486-2455-6275-78AE4849A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ECCF636-7D01-B471-0FD4-04DB21B38862}"/>
              </a:ext>
            </a:extLst>
          </p:cNvPr>
          <p:cNvSpPr txBox="1"/>
          <p:nvPr/>
        </p:nvSpPr>
        <p:spPr>
          <a:xfrm>
            <a:off x="1619672" y="4153644"/>
            <a:ext cx="5099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/>
              <a:t>Q: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Could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you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explain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above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command?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170222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78D592-D7DF-B8DC-6FD6-CEE97E53D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4AC4F7-DDCD-76B5-D347-635745EBA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9A66ED-4E29-57E5-F6A8-B602C4BCB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8185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E60BF-B567-6573-3DAA-5390C54CB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392F23-8F53-CD43-BF10-D3353596F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686800" cy="3771636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Create a new directory called </a:t>
            </a:r>
            <a:r>
              <a:rPr lang="en-US" altLang="zh-CN" dirty="0">
                <a:solidFill>
                  <a:srgbClr val="000000"/>
                </a:solidFill>
                <a:latin typeface="Source Sans Pro" panose="020B0503030403020204" pitchFamily="34" charset="0"/>
              </a:rPr>
              <a:t>tut-shell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under </a:t>
            </a:r>
            <a:r>
              <a:rPr lang="en-US" altLang="zh-CN" dirty="0">
                <a:solidFill>
                  <a:srgbClr val="000000"/>
                </a:solidFill>
                <a:latin typeface="Source Sans Pro" panose="020B0503030403020204" pitchFamily="34" charset="0"/>
              </a:rPr>
              <a:t>~/</a:t>
            </a:r>
            <a:r>
              <a:rPr lang="en-US" altLang="zh-CN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ics</a:t>
            </a:r>
            <a:r>
              <a:rPr lang="en-US" altLang="zh-CN" dirty="0">
                <a:solidFill>
                  <a:srgbClr val="000000"/>
                </a:solidFill>
                <a:latin typeface="Source Sans Pro" panose="020B0503030403020204" pitchFamily="34" charset="0"/>
              </a:rPr>
              <a:t>-labs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Create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a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new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empty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file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called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wget.sh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in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ource Sans Pro" panose="020B0503030403020204" pitchFamily="34" charset="0"/>
              </a:rPr>
              <a:t>tut-shell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Use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ource Sans Pro" panose="020B0503030403020204" pitchFamily="34" charset="0"/>
              </a:rPr>
              <a:t>echo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command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to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write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the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following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into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that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file</a:t>
            </a:r>
          </a:p>
          <a:p>
            <a:pPr marL="400050" lvl="1" indent="0">
              <a:buNone/>
            </a:pPr>
            <a:r>
              <a:rPr lang="zh-CN" altLang="en-US" dirty="0">
                <a:solidFill>
                  <a:srgbClr val="000000"/>
                </a:solidFill>
                <a:latin typeface="Source Sans Pro" panose="020B0503030403020204" pitchFamily="34" charset="0"/>
              </a:rPr>
              <a:t>   </a:t>
            </a:r>
            <a:r>
              <a:rPr lang="en-US" altLang="zh-CN" b="1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wget</a:t>
            </a:r>
            <a:r>
              <a:rPr lang="zh-CN" altLang="en-US" b="1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Source Sans Pro" panose="020B0503030403020204" pitchFamily="34" charset="0"/>
              </a:rPr>
              <a:t>www.baidu.com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Try to execute the file, i.e.,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type the path to the script (`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./</a:t>
            </a:r>
            <a:r>
              <a:rPr lang="en-US" altLang="zh-CN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wget.sh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`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) into your shell and press enter. Understand why it doesn’t work by consulting the output of ls (hint: look at the permission bits of the file).</a:t>
            </a:r>
          </a:p>
          <a:p>
            <a:pPr marL="457200" indent="-457200">
              <a:buFont typeface="+mj-lt"/>
              <a:buAutoNum type="arabicPeriod"/>
            </a:pPr>
            <a:endParaRPr lang="en-US" altLang="zh-CN" b="1" dirty="0">
              <a:solidFill>
                <a:srgbClr val="000000"/>
              </a:solidFill>
              <a:latin typeface="Source Sans Pro" panose="020B0503030403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5E0084-9EB7-4886-3E0C-149A28E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8143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1958EF-19E2-9F41-9135-BCC5C2C01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CAA25D-097E-6EF3-FBDB-CDA5644A6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5.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Run the command by explicitly starting the bash interpreter, and giving it the file </a:t>
            </a:r>
            <a:r>
              <a:rPr lang="en-US" altLang="zh-CN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wget.sh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as the first argument, i.e., `</a:t>
            </a:r>
            <a:r>
              <a:rPr lang="en-US" altLang="zh-CN" dirty="0">
                <a:solidFill>
                  <a:srgbClr val="000000"/>
                </a:solidFill>
                <a:latin typeface="Source Sans Pro" panose="020B0503030403020204" pitchFamily="34" charset="0"/>
              </a:rPr>
              <a:t>bash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wget.sh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`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This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may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also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fail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due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to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another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error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(</a:t>
            </a:r>
            <a:r>
              <a:rPr lang="en-US" altLang="zh-CN" b="0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wget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: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command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not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found).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How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to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fix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it?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(Hint: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ource Sans Pro" panose="020B0503030403020204" pitchFamily="34" charset="0"/>
              </a:rPr>
              <a:t>apt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)</a:t>
            </a:r>
          </a:p>
          <a:p>
            <a:pPr marL="0" indent="0">
              <a:buNone/>
            </a:pP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6.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After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you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install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the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wget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program,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`</a:t>
            </a:r>
            <a:r>
              <a:rPr lang="en-US" altLang="zh-CN" dirty="0">
                <a:solidFill>
                  <a:srgbClr val="000000"/>
                </a:solidFill>
                <a:latin typeface="Source Sans Pro" panose="020B0503030403020204" pitchFamily="34" charset="0"/>
              </a:rPr>
              <a:t>bash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wget.sh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`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will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work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now.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Why does this work, while `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./</a:t>
            </a:r>
            <a:r>
              <a:rPr lang="en-US" altLang="zh-CN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wget.sh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`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didn’t?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BA30E9-2BCE-6F70-8873-A5A401703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1139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FC3BDA-978D-F969-C652-F0CEDC142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C2126B-C81E-5A10-48B4-8DEC768B1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686800" cy="4152633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7.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Look up the </a:t>
            </a:r>
            <a:r>
              <a:rPr lang="en-US" altLang="zh-CN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chmod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program (e.g., `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man </a:t>
            </a:r>
            <a:r>
              <a:rPr lang="en-US" altLang="zh-CN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chmod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`)</a:t>
            </a:r>
          </a:p>
          <a:p>
            <a:pPr marL="0" indent="0" algn="l">
              <a:buNone/>
            </a:pP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8.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Use </a:t>
            </a:r>
            <a:r>
              <a:rPr lang="en-US" altLang="zh-CN" dirty="0" err="1"/>
              <a:t>chmod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to make it possible to run the command `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./</a:t>
            </a:r>
            <a:r>
              <a:rPr lang="en-US" altLang="zh-CN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wget.sh`</a:t>
            </a:r>
            <a:r>
              <a:rPr lang="en-US" altLang="zh-CN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rather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than having to type  `</a:t>
            </a:r>
            <a:r>
              <a:rPr lang="en-US" altLang="zh-CN" dirty="0">
                <a:solidFill>
                  <a:srgbClr val="000000"/>
                </a:solidFill>
                <a:latin typeface="Source Sans Pro" panose="020B0503030403020204" pitchFamily="34" charset="0"/>
              </a:rPr>
              <a:t>bash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wget.sh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`</a:t>
            </a:r>
          </a:p>
          <a:p>
            <a:pPr marL="0" indent="0" algn="l">
              <a:buNone/>
            </a:pP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9.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Does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Source Sans Pro" panose="020B0503030403020204" pitchFamily="34" charset="0"/>
              </a:rPr>
              <a:t>`</a:t>
            </a:r>
            <a:r>
              <a:rPr lang="en-US" altLang="zh-CN" dirty="0" err="1">
                <a:solidFill>
                  <a:srgbClr val="000000"/>
                </a:solidFill>
                <a:latin typeface="Source Sans Pro" panose="020B0503030403020204" pitchFamily="34" charset="0"/>
              </a:rPr>
              <a:t>wget.sh</a:t>
            </a:r>
            <a:r>
              <a:rPr lang="en-US" altLang="zh-CN" dirty="0">
                <a:solidFill>
                  <a:srgbClr val="000000"/>
                </a:solidFill>
                <a:latin typeface="Source Sans Pro" panose="020B0503030403020204" pitchFamily="34" charset="0"/>
              </a:rPr>
              <a:t>`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instead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of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`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./</a:t>
            </a:r>
            <a:r>
              <a:rPr lang="en-US" altLang="zh-CN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wget.sh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`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work?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How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to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make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it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work?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(Hint: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$PATH)</a:t>
            </a:r>
          </a:p>
          <a:p>
            <a:pPr marL="0" indent="0">
              <a:buNone/>
            </a:pP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10</a:t>
            </a:r>
            <a:r>
              <a:rPr lang="en-US" altLang="zh-CN" b="0" dirty="0">
                <a:solidFill>
                  <a:srgbClr val="000000"/>
                </a:solidFill>
                <a:latin typeface="Source Sans Pro" panose="020B0503030403020204" pitchFamily="34" charset="0"/>
              </a:rPr>
              <a:t>.</a:t>
            </a:r>
            <a:r>
              <a:rPr lang="zh-CN" altLang="en-US" b="0" dirty="0">
                <a:solidFill>
                  <a:srgbClr val="000000"/>
                </a:solidFill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Use connected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commands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to write the last modified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time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of 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wget.sh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into a file called 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last-</a:t>
            </a:r>
            <a:r>
              <a:rPr lang="en-US" altLang="zh-CN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modified.txt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 in your </a:t>
            </a:r>
            <a:r>
              <a:rPr lang="en-US" altLang="zh-CN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home directory</a:t>
            </a:r>
          </a:p>
          <a:p>
            <a:pPr marL="0" indent="0" algn="l">
              <a:buNone/>
            </a:pPr>
            <a:endParaRPr lang="en-US" altLang="zh-CN" b="0" i="0" dirty="0">
              <a:solidFill>
                <a:srgbClr val="000000"/>
              </a:solidFill>
              <a:effectLst/>
              <a:latin typeface="Source Sans Pro" panose="020B0503030403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869260-7944-F3E8-D4C5-FB56C3BC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7994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02143F-E226-3637-4F79-93694F5EB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63B073-3E16-F069-3237-9945AED85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challenging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shell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assignment</a:t>
            </a:r>
          </a:p>
          <a:p>
            <a:pPr lvl="1"/>
            <a:r>
              <a:rPr kumimoji="1" lang="en-US" altLang="zh-CN" sz="2000" dirty="0">
                <a:hlinkClick r:id="rId3"/>
              </a:rPr>
              <a:t>http://202.120.40.8:10680/courses/ics/tutorial/shell/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(part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3-III)</a:t>
            </a:r>
            <a:endParaRPr kumimoji="1" lang="en-US" altLang="zh-CN" sz="1400" dirty="0"/>
          </a:p>
          <a:p>
            <a:pPr lvl="1"/>
            <a:endParaRPr kumimoji="1" lang="en-US" altLang="zh-CN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37F5DC-C7FF-3216-F85F-31650AB24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765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50253</TotalTime>
  <Words>1257</Words>
  <Application>Microsoft Macintosh PowerPoint</Application>
  <PresentationFormat>全屏显示(16:10)</PresentationFormat>
  <Paragraphs>184</Paragraphs>
  <Slides>33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0" baseType="lpstr">
      <vt:lpstr>DengXian</vt:lpstr>
      <vt:lpstr>Arial</vt:lpstr>
      <vt:lpstr>Calibri</vt:lpstr>
      <vt:lpstr>Consolas</vt:lpstr>
      <vt:lpstr>Noto Sans</vt:lpstr>
      <vt:lpstr>Source Sans Pro</vt:lpstr>
      <vt:lpstr>Office 主题​​</vt:lpstr>
      <vt:lpstr>Shell</vt:lpstr>
      <vt:lpstr>版权声明</vt:lpstr>
      <vt:lpstr>The Basics: Shell Prompt</vt:lpstr>
      <vt:lpstr>The Basics: Directories</vt:lpstr>
      <vt:lpstr>The Basics: Commands</vt:lpstr>
      <vt:lpstr>The Basics: Manual pages</vt:lpstr>
      <vt:lpstr>Tip</vt:lpstr>
      <vt:lpstr>Question: Where are the Commands</vt:lpstr>
      <vt:lpstr>Install the Command Package</vt:lpstr>
      <vt:lpstr>Root Permission</vt:lpstr>
      <vt:lpstr>Tip: How to Know the Package Name </vt:lpstr>
      <vt:lpstr>Handy Tool Commands</vt:lpstr>
      <vt:lpstr>Managing Files</vt:lpstr>
      <vt:lpstr>Text Processing</vt:lpstr>
      <vt:lpstr>Examples</vt:lpstr>
      <vt:lpstr>Input/Output Redirection</vt:lpstr>
      <vt:lpstr>Examples</vt:lpstr>
      <vt:lpstr>Connecting Programs</vt:lpstr>
      <vt:lpstr>grep: Global Regular Expression Print</vt:lpstr>
      <vt:lpstr>Examples</vt:lpstr>
      <vt:lpstr>PS with grep to Locate Some Program</vt:lpstr>
      <vt:lpstr>awk</vt:lpstr>
      <vt:lpstr>Example: Print the Second Column</vt:lpstr>
      <vt:lpstr>Example: Calculate the Average</vt:lpstr>
      <vt:lpstr>Example: Conditional Logic</vt:lpstr>
      <vt:lpstr>sed</vt:lpstr>
      <vt:lpstr>Examples</vt:lpstr>
      <vt:lpstr>Example</vt:lpstr>
      <vt:lpstr>Tasks</vt:lpstr>
      <vt:lpstr>Tasks</vt:lpstr>
      <vt:lpstr>Tasks</vt:lpstr>
      <vt:lpstr>Tasks</vt:lpstr>
      <vt:lpstr>Tasks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金宇 古</cp:lastModifiedBy>
  <cp:revision>1862</cp:revision>
  <cp:lastPrinted>2016-06-13T07:55:34Z</cp:lastPrinted>
  <dcterms:created xsi:type="dcterms:W3CDTF">2017-11-24T09:35:45Z</dcterms:created>
  <dcterms:modified xsi:type="dcterms:W3CDTF">2024-10-06T13:37:43Z</dcterms:modified>
</cp:coreProperties>
</file>