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241" r:id="rId2"/>
    <p:sldId id="1420" r:id="rId3"/>
    <p:sldId id="2378" r:id="rId4"/>
    <p:sldId id="2379" r:id="rId5"/>
    <p:sldId id="2381" r:id="rId6"/>
    <p:sldId id="273" r:id="rId7"/>
    <p:sldId id="275" r:id="rId8"/>
    <p:sldId id="271" r:id="rId9"/>
    <p:sldId id="2382" r:id="rId10"/>
    <p:sldId id="2401" r:id="rId11"/>
    <p:sldId id="2385" r:id="rId12"/>
    <p:sldId id="2402" r:id="rId13"/>
    <p:sldId id="2386" r:id="rId14"/>
    <p:sldId id="2388" r:id="rId15"/>
    <p:sldId id="2404" r:id="rId16"/>
    <p:sldId id="2412" r:id="rId17"/>
    <p:sldId id="2403" r:id="rId18"/>
    <p:sldId id="2407" r:id="rId19"/>
    <p:sldId id="2406" r:id="rId20"/>
    <p:sldId id="2393" r:id="rId21"/>
    <p:sldId id="2408" r:id="rId22"/>
    <p:sldId id="2399" r:id="rId23"/>
    <p:sldId id="2409" r:id="rId24"/>
    <p:sldId id="2411" r:id="rId25"/>
    <p:sldId id="2414" r:id="rId26"/>
    <p:sldId id="2413" r:id="rId27"/>
    <p:sldId id="2410" r:id="rId28"/>
    <p:sldId id="2415" r:id="rId29"/>
    <p:sldId id="2416" r:id="rId30"/>
    <p:sldId id="2376" r:id="rId31"/>
    <p:sldId id="2417" r:id="rId32"/>
    <p:sldId id="345" r:id="rId33"/>
    <p:sldId id="2377" r:id="rId34"/>
    <p:sldId id="2419" r:id="rId35"/>
    <p:sldId id="2421" r:id="rId36"/>
    <p:sldId id="2350" r:id="rId37"/>
    <p:sldId id="2349" r:id="rId3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2" pos="340" userDrawn="1">
          <p15:clr>
            <a:srgbClr val="A4A3A4"/>
          </p15:clr>
        </p15:guide>
        <p15:guide id="3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FF9966"/>
    <a:srgbClr val="FF9300"/>
    <a:srgbClr val="BD374B"/>
    <a:srgbClr val="941100"/>
    <a:srgbClr val="212121"/>
    <a:srgbClr val="005493"/>
    <a:srgbClr val="FF2F92"/>
    <a:srgbClr val="9437FF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57" autoAdjust="0"/>
    <p:restoredTop sz="86054" autoAdjust="0"/>
  </p:normalViewPr>
  <p:slideViewPr>
    <p:cSldViewPr>
      <p:cViewPr varScale="1">
        <p:scale>
          <a:sx n="131" d="100"/>
          <a:sy n="131" d="100"/>
        </p:scale>
        <p:origin x="1032" y="176"/>
      </p:cViewPr>
      <p:guideLst>
        <p:guide orient="horz" pos="2480"/>
        <p:guide pos="340"/>
        <p:guide pos="2880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40" d="100"/>
        <a:sy n="14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 yuqi" userId="979f6b19441de896" providerId="LiveId" clId="{C791A683-ED49-4607-8428-FE937F21D7ED}"/>
    <pc:docChg chg="undo custSel addSld delSld modSld">
      <pc:chgData name="hu yuqi" userId="979f6b19441de896" providerId="LiveId" clId="{C791A683-ED49-4607-8428-FE937F21D7ED}" dt="2021-08-06T05:38:42.824" v="4977" actId="1076"/>
      <pc:docMkLst>
        <pc:docMk/>
      </pc:docMkLst>
      <pc:sldChg chg="modSp add">
        <pc:chgData name="hu yuqi" userId="979f6b19441de896" providerId="LiveId" clId="{C791A683-ED49-4607-8428-FE937F21D7ED}" dt="2021-08-04T02:44:31.085" v="935"/>
        <pc:sldMkLst>
          <pc:docMk/>
          <pc:sldMk cId="3896083032" sldId="2243"/>
        </pc:sldMkLst>
        <pc:spChg chg="mod">
          <ac:chgData name="hu yuqi" userId="979f6b19441de896" providerId="LiveId" clId="{C791A683-ED49-4607-8428-FE937F21D7ED}" dt="2021-08-04T02:36:45.971" v="7" actId="20577"/>
          <ac:spMkLst>
            <pc:docMk/>
            <pc:sldMk cId="3896083032" sldId="2243"/>
            <ac:spMk id="2" creationId="{2C256EBB-C989-2344-831F-54C3FE4EE0B7}"/>
          </ac:spMkLst>
        </pc:spChg>
        <pc:spChg chg="mod">
          <ac:chgData name="hu yuqi" userId="979f6b19441de896" providerId="LiveId" clId="{C791A683-ED49-4607-8428-FE937F21D7ED}" dt="2021-08-04T02:44:31.085" v="935"/>
          <ac:spMkLst>
            <pc:docMk/>
            <pc:sldMk cId="3896083032" sldId="2243"/>
            <ac:spMk id="3" creationId="{86EF1081-DB6E-F541-89D6-85EBACE8F6BC}"/>
          </ac:spMkLst>
        </pc:spChg>
      </pc:sldChg>
      <pc:sldChg chg="addSp delSp modSp add modNotesTx">
        <pc:chgData name="hu yuqi" userId="979f6b19441de896" providerId="LiveId" clId="{C791A683-ED49-4607-8428-FE937F21D7ED}" dt="2021-08-06T05:38:42.824" v="4977" actId="1076"/>
        <pc:sldMkLst>
          <pc:docMk/>
          <pc:sldMk cId="297216374" sldId="2245"/>
        </pc:sldMkLst>
        <pc:spChg chg="mod">
          <ac:chgData name="hu yuqi" userId="979f6b19441de896" providerId="LiveId" clId="{C791A683-ED49-4607-8428-FE937F21D7ED}" dt="2021-08-04T06:05:12.530" v="2163" actId="20577"/>
          <ac:spMkLst>
            <pc:docMk/>
            <pc:sldMk cId="297216374" sldId="2245"/>
            <ac:spMk id="2" creationId="{584776AF-E63F-4623-B019-CC080B4E309D}"/>
          </ac:spMkLst>
        </pc:spChg>
        <pc:spChg chg="add mod">
          <ac:chgData name="hu yuqi" userId="979f6b19441de896" providerId="LiveId" clId="{C791A683-ED49-4607-8428-FE937F21D7ED}" dt="2021-08-04T06:04:58.981" v="2162" actId="1076"/>
          <ac:spMkLst>
            <pc:docMk/>
            <pc:sldMk cId="297216374" sldId="2245"/>
            <ac:spMk id="3" creationId="{BE3063A1-DEDE-4425-8C5C-B65D475B8AF4}"/>
          </ac:spMkLst>
        </pc:spChg>
        <pc:spChg chg="add mod">
          <ac:chgData name="hu yuqi" userId="979f6b19441de896" providerId="LiveId" clId="{C791A683-ED49-4607-8428-FE937F21D7ED}" dt="2021-08-06T05:38:42.824" v="4977" actId="1076"/>
          <ac:spMkLst>
            <pc:docMk/>
            <pc:sldMk cId="297216374" sldId="2245"/>
            <ac:spMk id="7" creationId="{7B4599FF-6C21-4A8E-8389-AC00EAC61643}"/>
          </ac:spMkLst>
        </pc:spChg>
        <pc:spChg chg="add del">
          <ac:chgData name="hu yuqi" userId="979f6b19441de896" providerId="LiveId" clId="{C791A683-ED49-4607-8428-FE937F21D7ED}" dt="2021-08-04T05:58:32.383" v="1425" actId="478"/>
          <ac:spMkLst>
            <pc:docMk/>
            <pc:sldMk cId="297216374" sldId="2245"/>
            <ac:spMk id="9" creationId="{188F757B-693C-4960-A997-CA177A52EDB4}"/>
          </ac:spMkLst>
        </pc:spChg>
        <pc:spChg chg="add del">
          <ac:chgData name="hu yuqi" userId="979f6b19441de896" providerId="LiveId" clId="{C791A683-ED49-4607-8428-FE937F21D7ED}" dt="2021-08-04T05:58:32.383" v="1425" actId="478"/>
          <ac:spMkLst>
            <pc:docMk/>
            <pc:sldMk cId="297216374" sldId="2245"/>
            <ac:spMk id="10" creationId="{491865F2-A451-40B9-95E4-5C2770DFAED3}"/>
          </ac:spMkLst>
        </pc:spChg>
        <pc:spChg chg="add del">
          <ac:chgData name="hu yuqi" userId="979f6b19441de896" providerId="LiveId" clId="{C791A683-ED49-4607-8428-FE937F21D7ED}" dt="2021-08-04T05:58:32.383" v="1425" actId="478"/>
          <ac:spMkLst>
            <pc:docMk/>
            <pc:sldMk cId="297216374" sldId="2245"/>
            <ac:spMk id="11" creationId="{C6B53FEF-FAAE-4B06-8037-FC68F7C7EA0F}"/>
          </ac:spMkLst>
        </pc:spChg>
        <pc:spChg chg="add del">
          <ac:chgData name="hu yuqi" userId="979f6b19441de896" providerId="LiveId" clId="{C791A683-ED49-4607-8428-FE937F21D7ED}" dt="2021-08-04T05:58:32.383" v="1425" actId="478"/>
          <ac:spMkLst>
            <pc:docMk/>
            <pc:sldMk cId="297216374" sldId="2245"/>
            <ac:spMk id="12" creationId="{0A14B6BC-EAF6-4B26-8BD0-D168479F31CA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20" creationId="{F72B7EFC-5F08-44F3-AAE8-C20AD738DCD4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21" creationId="{62AE0165-02E4-49CB-8A65-B57402A57187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22" creationId="{4C94B011-9C83-403D-AA34-8FB6709B37FC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23" creationId="{6E5B6470-6467-4A66-B5F7-923027FC60B2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24" creationId="{B2EA78CC-1338-4653-A5C5-E11A7031B19E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25" creationId="{E032A6F5-D2DC-4F85-9BAD-9593694CBF3B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29" creationId="{F6CBDE68-2AE5-4E06-9F55-2EE5340A557D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30" creationId="{D5C603B7-0AF7-42FA-812F-55661747B9C5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31" creationId="{B1BA1468-5F1A-4E93-BAA3-BDAA2AC6E91A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32" creationId="{9D50870D-71A5-4702-8822-65B56BB8F82E}"/>
          </ac:spMkLst>
        </pc:spChg>
        <pc:cxnChg chg="del">
          <ac:chgData name="hu yuqi" userId="979f6b19441de896" providerId="LiveId" clId="{C791A683-ED49-4607-8428-FE937F21D7ED}" dt="2021-08-04T05:58:19.112" v="1423" actId="478"/>
          <ac:cxnSpMkLst>
            <pc:docMk/>
            <pc:sldMk cId="297216374" sldId="2245"/>
            <ac:cxnSpMk id="27" creationId="{E75B30D6-86A9-4167-9C16-7D89DAF6861E}"/>
          </ac:cxnSpMkLst>
        </pc:cxnChg>
        <pc:cxnChg chg="del">
          <ac:chgData name="hu yuqi" userId="979f6b19441de896" providerId="LiveId" clId="{C791A683-ED49-4607-8428-FE937F21D7ED}" dt="2021-08-04T05:58:17.772" v="1421" actId="478"/>
          <ac:cxnSpMkLst>
            <pc:docMk/>
            <pc:sldMk cId="297216374" sldId="2245"/>
            <ac:cxnSpMk id="28" creationId="{C8B273ED-58D1-40A7-9B31-0CD8EE5D01D6}"/>
          </ac:cxnSpMkLst>
        </pc:cxnChg>
        <pc:cxnChg chg="del">
          <ac:chgData name="hu yuqi" userId="979f6b19441de896" providerId="LiveId" clId="{C791A683-ED49-4607-8428-FE937F21D7ED}" dt="2021-08-04T05:58:18.557" v="1422" actId="478"/>
          <ac:cxnSpMkLst>
            <pc:docMk/>
            <pc:sldMk cId="297216374" sldId="2245"/>
            <ac:cxnSpMk id="35" creationId="{864F8F63-91D1-4984-B48E-CBF1EEA63AB2}"/>
          </ac:cxnSpMkLst>
        </pc:cxnChg>
        <pc:cxnChg chg="del">
          <ac:chgData name="hu yuqi" userId="979f6b19441de896" providerId="LiveId" clId="{C791A683-ED49-4607-8428-FE937F21D7ED}" dt="2021-08-04T05:58:17.232" v="1420" actId="478"/>
          <ac:cxnSpMkLst>
            <pc:docMk/>
            <pc:sldMk cId="297216374" sldId="2245"/>
            <ac:cxnSpMk id="39" creationId="{D6F4925E-336B-42B8-B04C-B8A3EB25CB18}"/>
          </ac:cxnSpMkLst>
        </pc:cxnChg>
        <pc:cxnChg chg="add mod">
          <ac:chgData name="hu yuqi" userId="979f6b19441de896" providerId="LiveId" clId="{C791A683-ED49-4607-8428-FE937F21D7ED}" dt="2021-08-04T06:04:44.078" v="2147" actId="1038"/>
          <ac:cxnSpMkLst>
            <pc:docMk/>
            <pc:sldMk cId="297216374" sldId="2245"/>
            <ac:cxnSpMk id="46" creationId="{158522E8-9D99-4C88-9185-26D0FB015DC8}"/>
          </ac:cxnSpMkLst>
        </pc:cxnChg>
      </pc:sldChg>
      <pc:sldChg chg="addSp delSp modSp add modNotesTx">
        <pc:chgData name="hu yuqi" userId="979f6b19441de896" providerId="LiveId" clId="{C791A683-ED49-4607-8428-FE937F21D7ED}" dt="2021-08-06T05:35:35.352" v="4867" actId="20577"/>
        <pc:sldMkLst>
          <pc:docMk/>
          <pc:sldMk cId="2134164328" sldId="2246"/>
        </pc:sldMkLst>
        <pc:spChg chg="mod">
          <ac:chgData name="hu yuqi" userId="979f6b19441de896" providerId="LiveId" clId="{C791A683-ED49-4607-8428-FE937F21D7ED}" dt="2021-08-04T06:04:15.457" v="2137" actId="20577"/>
          <ac:spMkLst>
            <pc:docMk/>
            <pc:sldMk cId="2134164328" sldId="2246"/>
            <ac:spMk id="2" creationId="{584776AF-E63F-4623-B019-CC080B4E309D}"/>
          </ac:spMkLst>
        </pc:spChg>
        <pc:spChg chg="mod">
          <ac:chgData name="hu yuqi" userId="979f6b19441de896" providerId="LiveId" clId="{C791A683-ED49-4607-8428-FE937F21D7ED}" dt="2021-08-04T06:10:47.307" v="2799" actId="207"/>
          <ac:spMkLst>
            <pc:docMk/>
            <pc:sldMk cId="2134164328" sldId="2246"/>
            <ac:spMk id="9" creationId="{188F757B-693C-4960-A997-CA177A52EDB4}"/>
          </ac:spMkLst>
        </pc:spChg>
        <pc:spChg chg="mod">
          <ac:chgData name="hu yuqi" userId="979f6b19441de896" providerId="LiveId" clId="{C791A683-ED49-4607-8428-FE937F21D7ED}" dt="2021-08-04T06:09:48.477" v="2792" actId="207"/>
          <ac:spMkLst>
            <pc:docMk/>
            <pc:sldMk cId="2134164328" sldId="2246"/>
            <ac:spMk id="16" creationId="{3A569659-3B6A-48F4-AC23-44D7474B0DDC}"/>
          </ac:spMkLst>
        </pc:spChg>
        <pc:spChg chg="mod">
          <ac:chgData name="hu yuqi" userId="979f6b19441de896" providerId="LiveId" clId="{C791A683-ED49-4607-8428-FE937F21D7ED}" dt="2021-08-04T06:10:52.283" v="2802" actId="207"/>
          <ac:spMkLst>
            <pc:docMk/>
            <pc:sldMk cId="2134164328" sldId="2246"/>
            <ac:spMk id="24" creationId="{B2EA78CC-1338-4653-A5C5-E11A7031B19E}"/>
          </ac:spMkLst>
        </pc:spChg>
        <pc:spChg chg="add del">
          <ac:chgData name="hu yuqi" userId="979f6b19441de896" providerId="LiveId" clId="{C791A683-ED49-4607-8428-FE937F21D7ED}" dt="2021-08-04T06:06:02.004" v="2170" actId="11529"/>
          <ac:spMkLst>
            <pc:docMk/>
            <pc:sldMk cId="2134164328" sldId="2246"/>
            <ac:spMk id="36" creationId="{FF10ACFE-0BFC-40D1-B44A-95DA6B1F9EFB}"/>
          </ac:spMkLst>
        </pc:spChg>
        <pc:spChg chg="add mod">
          <ac:chgData name="hu yuqi" userId="979f6b19441de896" providerId="LiveId" clId="{C791A683-ED49-4607-8428-FE937F21D7ED}" dt="2021-08-06T05:35:35.352" v="4867" actId="20577"/>
          <ac:spMkLst>
            <pc:docMk/>
            <pc:sldMk cId="2134164328" sldId="2246"/>
            <ac:spMk id="46" creationId="{B42565E0-06E2-4D8E-93B8-FC11CFF1721B}"/>
          </ac:spMkLst>
        </pc:spChg>
        <pc:spChg chg="mod">
          <ac:chgData name="hu yuqi" userId="979f6b19441de896" providerId="LiveId" clId="{C791A683-ED49-4607-8428-FE937F21D7ED}" dt="2021-08-06T05:33:23.361" v="4858" actId="255"/>
          <ac:spMkLst>
            <pc:docMk/>
            <pc:sldMk cId="2134164328" sldId="2246"/>
            <ac:spMk id="55" creationId="{6E1FF962-2CE2-49EB-B9B5-26C63E7D1AAE}"/>
          </ac:spMkLst>
        </pc:spChg>
        <pc:cxnChg chg="add del mod">
          <ac:chgData name="hu yuqi" userId="979f6b19441de896" providerId="LiveId" clId="{C791A683-ED49-4607-8428-FE937F21D7ED}" dt="2021-08-04T06:05:47.366" v="2168" actId="478"/>
          <ac:cxnSpMkLst>
            <pc:docMk/>
            <pc:sldMk cId="2134164328" sldId="2246"/>
            <ac:cxnSpMk id="7" creationId="{F5B030DB-35B9-4555-AA49-DCC9B13B0053}"/>
          </ac:cxnSpMkLst>
        </pc:cxnChg>
        <pc:cxnChg chg="mod">
          <ac:chgData name="hu yuqi" userId="979f6b19441de896" providerId="LiveId" clId="{C791A683-ED49-4607-8428-FE937F21D7ED}" dt="2021-08-04T06:10:06.208" v="2793" actId="1076"/>
          <ac:cxnSpMkLst>
            <pc:docMk/>
            <pc:sldMk cId="2134164328" sldId="2246"/>
            <ac:cxnSpMk id="28" creationId="{C8B273ED-58D1-40A7-9B31-0CD8EE5D01D6}"/>
          </ac:cxnSpMkLst>
        </pc:cxnChg>
        <pc:cxnChg chg="add mod">
          <ac:chgData name="hu yuqi" userId="979f6b19441de896" providerId="LiveId" clId="{C791A683-ED49-4607-8428-FE937F21D7ED}" dt="2021-08-04T06:11:09.601" v="2804" actId="14100"/>
          <ac:cxnSpMkLst>
            <pc:docMk/>
            <pc:sldMk cId="2134164328" sldId="2246"/>
            <ac:cxnSpMk id="38" creationId="{F5707B31-5B5E-45AF-A830-8BEF6E9C1B84}"/>
          </ac:cxnSpMkLst>
        </pc:cxnChg>
        <pc:cxnChg chg="mod">
          <ac:chgData name="hu yuqi" userId="979f6b19441de896" providerId="LiveId" clId="{C791A683-ED49-4607-8428-FE937F21D7ED}" dt="2021-08-04T06:10:17.165" v="2794" actId="1076"/>
          <ac:cxnSpMkLst>
            <pc:docMk/>
            <pc:sldMk cId="2134164328" sldId="2246"/>
            <ac:cxnSpMk id="39" creationId="{D6F4925E-336B-42B8-B04C-B8A3EB25CB18}"/>
          </ac:cxnSpMkLst>
        </pc:cxnChg>
      </pc:sldChg>
      <pc:sldChg chg="addSp delSp modSp add modNotesTx">
        <pc:chgData name="hu yuqi" userId="979f6b19441de896" providerId="LiveId" clId="{C791A683-ED49-4607-8428-FE937F21D7ED}" dt="2021-08-06T05:36:38.715" v="4878"/>
        <pc:sldMkLst>
          <pc:docMk/>
          <pc:sldMk cId="3459745407" sldId="2247"/>
        </pc:sldMkLst>
        <pc:spChg chg="mod">
          <ac:chgData name="hu yuqi" userId="979f6b19441de896" providerId="LiveId" clId="{C791A683-ED49-4607-8428-FE937F21D7ED}" dt="2021-08-04T06:14:17.891" v="2868" actId="207"/>
          <ac:spMkLst>
            <pc:docMk/>
            <pc:sldMk cId="3459745407" sldId="2247"/>
            <ac:spMk id="9" creationId="{188F757B-693C-4960-A997-CA177A52EDB4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10" creationId="{491865F2-A451-40B9-95E4-5C2770DFAED3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11" creationId="{C6B53FEF-FAAE-4B06-8037-FC68F7C7EA0F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12" creationId="{0A14B6BC-EAF6-4B26-8BD0-D168479F31CA}"/>
          </ac:spMkLst>
        </pc:spChg>
        <pc:spChg chg="mod">
          <ac:chgData name="hu yuqi" userId="979f6b19441de896" providerId="LiveId" clId="{C791A683-ED49-4607-8428-FE937F21D7ED}" dt="2021-08-04T06:14:17.891" v="2868" actId="207"/>
          <ac:spMkLst>
            <pc:docMk/>
            <pc:sldMk cId="3459745407" sldId="2247"/>
            <ac:spMk id="16" creationId="{3A569659-3B6A-48F4-AC23-44D7474B0DDC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17" creationId="{6D11488A-727C-4BBC-B487-216DCBDBF1B9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18" creationId="{12E09E83-3955-405F-AB96-A975327FCD5B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19" creationId="{3A0C99F8-9BB6-4C63-BBB3-2DC43D0DF8B9}"/>
          </ac:spMkLst>
        </pc:spChg>
        <pc:spChg chg="mod">
          <ac:chgData name="hu yuqi" userId="979f6b19441de896" providerId="LiveId" clId="{C791A683-ED49-4607-8428-FE937F21D7ED}" dt="2021-08-04T06:14:17.891" v="2868" actId="207"/>
          <ac:spMkLst>
            <pc:docMk/>
            <pc:sldMk cId="3459745407" sldId="2247"/>
            <ac:spMk id="24" creationId="{B2EA78CC-1338-4653-A5C5-E11A7031B19E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25" creationId="{E032A6F5-D2DC-4F85-9BAD-9593694CBF3B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29" creationId="{F6CBDE68-2AE5-4E06-9F55-2EE5340A557D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30" creationId="{D5C603B7-0AF7-42FA-812F-55661747B9C5}"/>
          </ac:spMkLst>
        </pc:spChg>
        <pc:spChg chg="add mod">
          <ac:chgData name="hu yuqi" userId="979f6b19441de896" providerId="LiveId" clId="{C791A683-ED49-4607-8428-FE937F21D7ED}" dt="2021-08-06T05:36:10.820" v="4875" actId="1076"/>
          <ac:spMkLst>
            <pc:docMk/>
            <pc:sldMk cId="3459745407" sldId="2247"/>
            <ac:spMk id="46" creationId="{EC8C9910-E038-43CE-92E9-6AD5941AED12}"/>
          </ac:spMkLst>
        </pc:spChg>
        <pc:spChg chg="add del">
          <ac:chgData name="hu yuqi" userId="979f6b19441de896" providerId="LiveId" clId="{C791A683-ED49-4607-8428-FE937F21D7ED}" dt="2021-08-06T05:36:38.715" v="4878"/>
          <ac:spMkLst>
            <pc:docMk/>
            <pc:sldMk cId="3459745407" sldId="2247"/>
            <ac:spMk id="48" creationId="{376D3DCB-B3C2-4A3A-B189-DF3E5BFE18B0}"/>
          </ac:spMkLst>
        </pc:spChg>
        <pc:spChg chg="add del mod">
          <ac:chgData name="hu yuqi" userId="979f6b19441de896" providerId="LiveId" clId="{C791A683-ED49-4607-8428-FE937F21D7ED}" dt="2021-08-06T05:36:08.269" v="4874" actId="14100"/>
          <ac:spMkLst>
            <pc:docMk/>
            <pc:sldMk cId="3459745407" sldId="2247"/>
            <ac:spMk id="55" creationId="{6E1FF962-2CE2-49EB-B9B5-26C63E7D1AAE}"/>
          </ac:spMkLst>
        </pc:spChg>
        <pc:cxnChg chg="mod">
          <ac:chgData name="hu yuqi" userId="979f6b19441de896" providerId="LiveId" clId="{C791A683-ED49-4607-8428-FE937F21D7ED}" dt="2021-08-04T06:12:31.973" v="2807" actId="1076"/>
          <ac:cxnSpMkLst>
            <pc:docMk/>
            <pc:sldMk cId="3459745407" sldId="2247"/>
            <ac:cxnSpMk id="28" creationId="{C8B273ED-58D1-40A7-9B31-0CD8EE5D01D6}"/>
          </ac:cxnSpMkLst>
        </pc:cxnChg>
        <pc:cxnChg chg="del mod">
          <ac:chgData name="hu yuqi" userId="979f6b19441de896" providerId="LiveId" clId="{C791A683-ED49-4607-8428-FE937F21D7ED}" dt="2021-08-04T06:12:38.496" v="2809" actId="478"/>
          <ac:cxnSpMkLst>
            <pc:docMk/>
            <pc:sldMk cId="3459745407" sldId="2247"/>
            <ac:cxnSpMk id="38" creationId="{F5707B31-5B5E-45AF-A830-8BEF6E9C1B84}"/>
          </ac:cxnSpMkLst>
        </pc:cxnChg>
        <pc:cxnChg chg="mod">
          <ac:chgData name="hu yuqi" userId="979f6b19441de896" providerId="LiveId" clId="{C791A683-ED49-4607-8428-FE937F21D7ED}" dt="2021-08-04T06:12:37.111" v="2808" actId="1076"/>
          <ac:cxnSpMkLst>
            <pc:docMk/>
            <pc:sldMk cId="3459745407" sldId="2247"/>
            <ac:cxnSpMk id="39" creationId="{D6F4925E-336B-42B8-B04C-B8A3EB25CB18}"/>
          </ac:cxnSpMkLst>
        </pc:cxnChg>
        <pc:cxnChg chg="add del">
          <ac:chgData name="hu yuqi" userId="979f6b19441de896" providerId="LiveId" clId="{C791A683-ED49-4607-8428-FE937F21D7ED}" dt="2021-08-04T06:13:03.965" v="2815" actId="478"/>
          <ac:cxnSpMkLst>
            <pc:docMk/>
            <pc:sldMk cId="3459745407" sldId="2247"/>
            <ac:cxnSpMk id="54" creationId="{3235EA77-8984-41D7-8615-B449C65DCC5F}"/>
          </ac:cxnSpMkLst>
        </pc:cxnChg>
      </pc:sldChg>
      <pc:sldChg chg="addSp delSp modSp add modNotesTx">
        <pc:chgData name="hu yuqi" userId="979f6b19441de896" providerId="LiveId" clId="{C791A683-ED49-4607-8428-FE937F21D7ED}" dt="2021-08-06T05:36:49.595" v="4883" actId="20577"/>
        <pc:sldMkLst>
          <pc:docMk/>
          <pc:sldMk cId="3921291336" sldId="2248"/>
        </pc:sldMkLst>
        <pc:spChg chg="add mod">
          <ac:chgData name="hu yuqi" userId="979f6b19441de896" providerId="LiveId" clId="{C791A683-ED49-4607-8428-FE937F21D7ED}" dt="2021-08-04T06:17:02.810" v="3373" actId="1076"/>
          <ac:spMkLst>
            <pc:docMk/>
            <pc:sldMk cId="3921291336" sldId="2248"/>
            <ac:spMk id="26" creationId="{C0FBB5C9-1AF3-4651-BADF-8B0E5CAB5154}"/>
          </ac:spMkLst>
        </pc:spChg>
        <pc:spChg chg="mod">
          <ac:chgData name="hu yuqi" userId="979f6b19441de896" providerId="LiveId" clId="{C791A683-ED49-4607-8428-FE937F21D7ED}" dt="2021-08-04T06:17:10.163" v="3375" actId="207"/>
          <ac:spMkLst>
            <pc:docMk/>
            <pc:sldMk cId="3921291336" sldId="2248"/>
            <ac:spMk id="42" creationId="{B6DE5BE0-7484-4DFB-8C45-E606BEE8C3C1}"/>
          </ac:spMkLst>
        </pc:spChg>
        <pc:spChg chg="add">
          <ac:chgData name="hu yuqi" userId="979f6b19441de896" providerId="LiveId" clId="{C791A683-ED49-4607-8428-FE937F21D7ED}" dt="2021-08-06T05:36:39.623" v="4879"/>
          <ac:spMkLst>
            <pc:docMk/>
            <pc:sldMk cId="3921291336" sldId="2248"/>
            <ac:spMk id="46" creationId="{4D96D19D-D934-463A-8A9B-4BD0A8AB69C4}"/>
          </ac:spMkLst>
        </pc:spChg>
        <pc:spChg chg="add mod">
          <ac:chgData name="hu yuqi" userId="979f6b19441de896" providerId="LiveId" clId="{C791A683-ED49-4607-8428-FE937F21D7ED}" dt="2021-08-06T05:36:49.595" v="4883" actId="20577"/>
          <ac:spMkLst>
            <pc:docMk/>
            <pc:sldMk cId="3921291336" sldId="2248"/>
            <ac:spMk id="48" creationId="{061812D9-1158-471D-866D-BD0741C35E4B}"/>
          </ac:spMkLst>
        </pc:spChg>
        <pc:spChg chg="del">
          <ac:chgData name="hu yuqi" userId="979f6b19441de896" providerId="LiveId" clId="{C791A683-ED49-4607-8428-FE937F21D7ED}" dt="2021-08-06T05:36:34.418" v="4876" actId="478"/>
          <ac:spMkLst>
            <pc:docMk/>
            <pc:sldMk cId="3921291336" sldId="2248"/>
            <ac:spMk id="55" creationId="{6E1FF962-2CE2-49EB-B9B5-26C63E7D1AAE}"/>
          </ac:spMkLst>
        </pc:spChg>
        <pc:cxnChg chg="add mod">
          <ac:chgData name="hu yuqi" userId="979f6b19441de896" providerId="LiveId" clId="{C791A683-ED49-4607-8428-FE937F21D7ED}" dt="2021-08-04T06:16:23.949" v="3333" actId="1076"/>
          <ac:cxnSpMkLst>
            <pc:docMk/>
            <pc:sldMk cId="3921291336" sldId="2248"/>
            <ac:cxnSpMk id="7" creationId="{D66EDDEF-053F-47C1-9F65-1CA789FCCC63}"/>
          </ac:cxnSpMkLst>
        </pc:cxnChg>
      </pc:sldChg>
      <pc:sldChg chg="modSp new add">
        <pc:chgData name="hu yuqi" userId="979f6b19441de896" providerId="LiveId" clId="{C791A683-ED49-4607-8428-FE937F21D7ED}" dt="2021-08-04T06:22:16.653" v="4192"/>
        <pc:sldMkLst>
          <pc:docMk/>
          <pc:sldMk cId="4278713951" sldId="2249"/>
        </pc:sldMkLst>
        <pc:spChg chg="mod">
          <ac:chgData name="hu yuqi" userId="979f6b19441de896" providerId="LiveId" clId="{C791A683-ED49-4607-8428-FE937F21D7ED}" dt="2021-08-04T06:18:10.778" v="3405"/>
          <ac:spMkLst>
            <pc:docMk/>
            <pc:sldMk cId="4278713951" sldId="2249"/>
            <ac:spMk id="2" creationId="{96A8696C-3ECC-428B-B487-49AF19BC8AF1}"/>
          </ac:spMkLst>
        </pc:spChg>
        <pc:spChg chg="mod">
          <ac:chgData name="hu yuqi" userId="979f6b19441de896" providerId="LiveId" clId="{C791A683-ED49-4607-8428-FE937F21D7ED}" dt="2021-08-04T06:22:16.653" v="4192"/>
          <ac:spMkLst>
            <pc:docMk/>
            <pc:sldMk cId="4278713951" sldId="2249"/>
            <ac:spMk id="3" creationId="{29F53CCA-70DA-43AE-ABCC-79D93311FFB1}"/>
          </ac:spMkLst>
        </pc:spChg>
      </pc:sldChg>
      <pc:sldChg chg="modSp new add">
        <pc:chgData name="hu yuqi" userId="979f6b19441de896" providerId="LiveId" clId="{C791A683-ED49-4607-8428-FE937F21D7ED}" dt="2021-08-06T05:37:50.014" v="4976" actId="20577"/>
        <pc:sldMkLst>
          <pc:docMk/>
          <pc:sldMk cId="2235651716" sldId="2250"/>
        </pc:sldMkLst>
        <pc:spChg chg="mod">
          <ac:chgData name="hu yuqi" userId="979f6b19441de896" providerId="LiveId" clId="{C791A683-ED49-4607-8428-FE937F21D7ED}" dt="2021-08-04T06:27:53.107" v="4853"/>
          <ac:spMkLst>
            <pc:docMk/>
            <pc:sldMk cId="2235651716" sldId="2250"/>
            <ac:spMk id="2" creationId="{8B55EB9C-D4A4-4E32-8675-8BB2B13FE544}"/>
          </ac:spMkLst>
        </pc:spChg>
        <pc:spChg chg="mod">
          <ac:chgData name="hu yuqi" userId="979f6b19441de896" providerId="LiveId" clId="{C791A683-ED49-4607-8428-FE937F21D7ED}" dt="2021-08-06T05:37:50.014" v="4976" actId="20577"/>
          <ac:spMkLst>
            <pc:docMk/>
            <pc:sldMk cId="2235651716" sldId="2250"/>
            <ac:spMk id="3" creationId="{76524DB9-86EE-48AE-B608-808272264F33}"/>
          </ac:spMkLst>
        </pc:spChg>
      </pc:sldChg>
    </pc:docChg>
  </pc:docChgLst>
  <pc:docChgLst>
    <pc:chgData name="hu yuqi" userId="979f6b19441de896" providerId="LiveId" clId="{587E6CEB-698C-48D7-BB65-DAB0880B8423}"/>
    <pc:docChg chg="undo custSel addSld delSld modSld sldOrd">
      <pc:chgData name="hu yuqi" userId="979f6b19441de896" providerId="LiveId" clId="{587E6CEB-698C-48D7-BB65-DAB0880B8423}" dt="2021-08-16T09:20:29.712" v="5798" actId="1076"/>
      <pc:docMkLst>
        <pc:docMk/>
      </pc:docMkLst>
      <pc:sldChg chg="mod modTransition modShow">
        <pc:chgData name="hu yuqi" userId="979f6b19441de896" providerId="LiveId" clId="{587E6CEB-698C-48D7-BB65-DAB0880B8423}" dt="2021-08-10T07:02:26.931" v="693"/>
        <pc:sldMkLst>
          <pc:docMk/>
          <pc:sldMk cId="0" sldId="1025"/>
        </pc:sldMkLst>
      </pc:sldChg>
      <pc:sldChg chg="mod modTransition modShow">
        <pc:chgData name="hu yuqi" userId="979f6b19441de896" providerId="LiveId" clId="{587E6CEB-698C-48D7-BB65-DAB0880B8423}" dt="2021-08-12T11:17:56.313" v="2584"/>
        <pc:sldMkLst>
          <pc:docMk/>
          <pc:sldMk cId="0" sldId="1047"/>
        </pc:sldMkLst>
      </pc:sldChg>
      <pc:sldChg chg="modSp mod modTransition modShow">
        <pc:chgData name="hu yuqi" userId="979f6b19441de896" providerId="LiveId" clId="{587E6CEB-698C-48D7-BB65-DAB0880B8423}" dt="2021-08-12T11:35:30.831" v="3348"/>
        <pc:sldMkLst>
          <pc:docMk/>
          <pc:sldMk cId="0" sldId="1048"/>
        </pc:sldMkLst>
        <pc:spChg chg="mod">
          <ac:chgData name="hu yuqi" userId="979f6b19441de896" providerId="LiveId" clId="{587E6CEB-698C-48D7-BB65-DAB0880B8423}" dt="2021-08-12T11:23:09.182" v="2630" actId="1076"/>
          <ac:spMkLst>
            <pc:docMk/>
            <pc:sldMk cId="0" sldId="1048"/>
            <ac:spMk id="33" creationId="{DFA1E41D-8A04-7A4F-91DC-17A1F3C05272}"/>
          </ac:spMkLst>
        </pc:spChg>
      </pc:sldChg>
      <pc:sldChg chg="mod modTransition modShow">
        <pc:chgData name="hu yuqi" userId="979f6b19441de896" providerId="LiveId" clId="{587E6CEB-698C-48D7-BB65-DAB0880B8423}" dt="2021-08-10T06:45:14.124" v="126"/>
        <pc:sldMkLst>
          <pc:docMk/>
          <pc:sldMk cId="0" sldId="1060"/>
        </pc:sldMkLst>
      </pc:sldChg>
      <pc:sldChg chg="mod modTransition modShow">
        <pc:chgData name="hu yuqi" userId="979f6b19441de896" providerId="LiveId" clId="{587E6CEB-698C-48D7-BB65-DAB0880B8423}" dt="2021-08-12T10:19:22.243" v="1968"/>
        <pc:sldMkLst>
          <pc:docMk/>
          <pc:sldMk cId="0" sldId="1093"/>
        </pc:sldMkLst>
      </pc:sldChg>
      <pc:sldChg chg="mod modTransition modShow">
        <pc:chgData name="hu yuqi" userId="979f6b19441de896" providerId="LiveId" clId="{587E6CEB-698C-48D7-BB65-DAB0880B8423}" dt="2021-08-12T11:44:15.457" v="4050"/>
        <pc:sldMkLst>
          <pc:docMk/>
          <pc:sldMk cId="0" sldId="1094"/>
        </pc:sldMkLst>
      </pc:sldChg>
      <pc:sldChg chg="mod modTransition modShow">
        <pc:chgData name="hu yuqi" userId="979f6b19441de896" providerId="LiveId" clId="{587E6CEB-698C-48D7-BB65-DAB0880B8423}" dt="2021-08-12T11:53:11.698" v="4316"/>
        <pc:sldMkLst>
          <pc:docMk/>
          <pc:sldMk cId="0" sldId="1095"/>
        </pc:sldMkLst>
      </pc:sldChg>
      <pc:sldChg chg="mod modTransition modShow">
        <pc:chgData name="hu yuqi" userId="979f6b19441de896" providerId="LiveId" clId="{587E6CEB-698C-48D7-BB65-DAB0880B8423}" dt="2021-08-12T12:16:22.441" v="4521"/>
        <pc:sldMkLst>
          <pc:docMk/>
          <pc:sldMk cId="0" sldId="1096"/>
        </pc:sldMkLst>
      </pc:sldChg>
      <pc:sldChg chg="mod modTransition modShow">
        <pc:chgData name="hu yuqi" userId="979f6b19441de896" providerId="LiveId" clId="{587E6CEB-698C-48D7-BB65-DAB0880B8423}" dt="2021-08-12T12:18:03.304" v="4724"/>
        <pc:sldMkLst>
          <pc:docMk/>
          <pc:sldMk cId="0" sldId="1097"/>
        </pc:sldMkLst>
      </pc:sldChg>
      <pc:sldChg chg="mod modTransition modShow">
        <pc:chgData name="hu yuqi" userId="979f6b19441de896" providerId="LiveId" clId="{587E6CEB-698C-48D7-BB65-DAB0880B8423}" dt="2021-08-12T12:19:20.088" v="5031"/>
        <pc:sldMkLst>
          <pc:docMk/>
          <pc:sldMk cId="0" sldId="1098"/>
        </pc:sldMkLst>
      </pc:sldChg>
      <pc:sldChg chg="mod modTransition modShow">
        <pc:chgData name="hu yuqi" userId="979f6b19441de896" providerId="LiveId" clId="{587E6CEB-698C-48D7-BB65-DAB0880B8423}" dt="2021-08-10T07:04:02.812" v="976"/>
        <pc:sldMkLst>
          <pc:docMk/>
          <pc:sldMk cId="0" sldId="1186"/>
        </pc:sldMkLst>
      </pc:sldChg>
      <pc:sldChg chg="mod modTransition modShow">
        <pc:chgData name="hu yuqi" userId="979f6b19441de896" providerId="LiveId" clId="{587E6CEB-698C-48D7-BB65-DAB0880B8423}" dt="2021-08-10T07:05:26.683" v="1044"/>
        <pc:sldMkLst>
          <pc:docMk/>
          <pc:sldMk cId="0" sldId="1187"/>
        </pc:sldMkLst>
      </pc:sldChg>
      <pc:sldChg chg="mod modTransition modShow">
        <pc:chgData name="hu yuqi" userId="979f6b19441de896" providerId="LiveId" clId="{587E6CEB-698C-48D7-BB65-DAB0880B8423}" dt="2021-08-10T07:29:59.876" v="1834"/>
        <pc:sldMkLst>
          <pc:docMk/>
          <pc:sldMk cId="0" sldId="1188"/>
        </pc:sldMkLst>
      </pc:sldChg>
      <pc:sldChg chg="mod modTransition modShow">
        <pc:chgData name="hu yuqi" userId="979f6b19441de896" providerId="LiveId" clId="{587E6CEB-698C-48D7-BB65-DAB0880B8423}" dt="2021-08-10T07:32:59.565" v="1902"/>
        <pc:sldMkLst>
          <pc:docMk/>
          <pc:sldMk cId="0" sldId="1189"/>
        </pc:sldMkLst>
      </pc:sldChg>
      <pc:sldChg chg="addSp delSp modSp new add ord modAnim">
        <pc:chgData name="hu yuqi" userId="979f6b19441de896" providerId="LiveId" clId="{587E6CEB-698C-48D7-BB65-DAB0880B8423}" dt="2021-08-10T07:02:20.191" v="691"/>
        <pc:sldMkLst>
          <pc:docMk/>
          <pc:sldMk cId="534293365" sldId="2251"/>
        </pc:sldMkLst>
        <pc:spChg chg="mod">
          <ac:chgData name="hu yuqi" userId="979f6b19441de896" providerId="LiveId" clId="{587E6CEB-698C-48D7-BB65-DAB0880B8423}" dt="2021-08-10T06:53:24.465" v="556"/>
          <ac:spMkLst>
            <pc:docMk/>
            <pc:sldMk cId="534293365" sldId="2251"/>
            <ac:spMk id="2" creationId="{F02ED331-48CE-404E-BA23-E9FE12C80BE4}"/>
          </ac:spMkLst>
        </pc:spChg>
        <pc:spChg chg="del">
          <ac:chgData name="hu yuqi" userId="979f6b19441de896" providerId="LiveId" clId="{587E6CEB-698C-48D7-BB65-DAB0880B8423}" dt="2021-08-10T06:55:13.711" v="558" actId="478"/>
          <ac:spMkLst>
            <pc:docMk/>
            <pc:sldMk cId="534293365" sldId="2251"/>
            <ac:spMk id="3" creationId="{C1590C01-ACCE-49DC-9E96-1C92B505CD3F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5" creationId="{53A8CDC1-5EA7-46CD-AF92-0F3334C1B1DD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6" creationId="{96F53329-1A14-429C-B92A-F0D1B06DFAA0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7" creationId="{F1A9709B-D38E-43A5-B891-32112A49FB09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8" creationId="{67CE0A59-6C52-4D31-AEC0-692069E7ECCF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9" creationId="{2A01A114-18DA-4251-8CF7-982F109C889A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11" creationId="{E9877521-0653-4B63-BF66-255540D69605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13" creationId="{F64C6A54-0458-433D-9BF3-B873209D3BE8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14" creationId="{9D4BA105-38CB-404E-9BCD-D2F578870BA4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15" creationId="{66552BA7-E00B-4721-A1BD-FEAA43488F1F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17" creationId="{6E3420BA-30F8-4D93-B7D0-D9930A9BA4E6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18" creationId="{C6A3A226-611B-4D92-B5E2-818D92D1037B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19" creationId="{F891EC5E-73E5-4587-B48E-ABA65B8DF5FA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20" creationId="{63F156D1-79D5-48AB-88D1-C6B03471AE86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21" creationId="{AA9DC2CF-6C44-4178-BA25-E7ABB78A5163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24" creationId="{867B30BF-55BD-4BA5-827A-2B7E8F39EE0C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25" creationId="{658E3ED1-7502-4295-9826-5FDA918F7F68}"/>
          </ac:spMkLst>
        </pc:spChg>
        <pc:spChg chg="add mod">
          <ac:chgData name="hu yuqi" userId="979f6b19441de896" providerId="LiveId" clId="{587E6CEB-698C-48D7-BB65-DAB0880B8423}" dt="2021-08-10T07:02:20.191" v="691"/>
          <ac:spMkLst>
            <pc:docMk/>
            <pc:sldMk cId="534293365" sldId="2251"/>
            <ac:spMk id="26" creationId="{F4235FB6-1E24-4BA9-A2A5-55B6FBA2942D}"/>
          </ac:spMkLst>
        </pc:spChg>
        <pc:cxnChg chg="add mod">
          <ac:chgData name="hu yuqi" userId="979f6b19441de896" providerId="LiveId" clId="{587E6CEB-698C-48D7-BB65-DAB0880B8423}" dt="2021-08-10T07:02:02.988" v="559" actId="1076"/>
          <ac:cxnSpMkLst>
            <pc:docMk/>
            <pc:sldMk cId="534293365" sldId="2251"/>
            <ac:cxnSpMk id="10" creationId="{A8C32388-AAB9-438B-880E-0AE83E7E5493}"/>
          </ac:cxnSpMkLst>
        </pc:cxnChg>
        <pc:cxnChg chg="add mod">
          <ac:chgData name="hu yuqi" userId="979f6b19441de896" providerId="LiveId" clId="{587E6CEB-698C-48D7-BB65-DAB0880B8423}" dt="2021-08-10T07:02:02.988" v="559" actId="1076"/>
          <ac:cxnSpMkLst>
            <pc:docMk/>
            <pc:sldMk cId="534293365" sldId="2251"/>
            <ac:cxnSpMk id="12" creationId="{C238FE43-AD99-4108-8924-1737B94033B6}"/>
          </ac:cxnSpMkLst>
        </pc:cxnChg>
        <pc:cxnChg chg="add mod">
          <ac:chgData name="hu yuqi" userId="979f6b19441de896" providerId="LiveId" clId="{587E6CEB-698C-48D7-BB65-DAB0880B8423}" dt="2021-08-10T07:02:02.988" v="559" actId="1076"/>
          <ac:cxnSpMkLst>
            <pc:docMk/>
            <pc:sldMk cId="534293365" sldId="2251"/>
            <ac:cxnSpMk id="16" creationId="{BC671385-2E5B-4757-88DA-3617AECED4C2}"/>
          </ac:cxnSpMkLst>
        </pc:cxnChg>
        <pc:cxnChg chg="add mod">
          <ac:chgData name="hu yuqi" userId="979f6b19441de896" providerId="LiveId" clId="{587E6CEB-698C-48D7-BB65-DAB0880B8423}" dt="2021-08-10T07:02:02.988" v="559" actId="1076"/>
          <ac:cxnSpMkLst>
            <pc:docMk/>
            <pc:sldMk cId="534293365" sldId="2251"/>
            <ac:cxnSpMk id="22" creationId="{F8A95B8B-81DB-49A8-AD5C-41D42B45754F}"/>
          </ac:cxnSpMkLst>
        </pc:cxnChg>
        <pc:cxnChg chg="add mod">
          <ac:chgData name="hu yuqi" userId="979f6b19441de896" providerId="LiveId" clId="{587E6CEB-698C-48D7-BB65-DAB0880B8423}" dt="2021-08-10T07:02:02.988" v="559" actId="1076"/>
          <ac:cxnSpMkLst>
            <pc:docMk/>
            <pc:sldMk cId="534293365" sldId="2251"/>
            <ac:cxnSpMk id="23" creationId="{9A91575D-E481-45B6-847B-C4D9ED959AD5}"/>
          </ac:cxnSpMkLst>
        </pc:cxnChg>
      </pc:sldChg>
      <pc:sldChg chg="addSp modSp new add ord modAnim">
        <pc:chgData name="hu yuqi" userId="979f6b19441de896" providerId="LiveId" clId="{587E6CEB-698C-48D7-BB65-DAB0880B8423}" dt="2021-08-12T10:18:35.113" v="1963"/>
        <pc:sldMkLst>
          <pc:docMk/>
          <pc:sldMk cId="1113835928" sldId="2252"/>
        </pc:sldMkLst>
        <pc:spChg chg="mod">
          <ac:chgData name="hu yuqi" userId="979f6b19441de896" providerId="LiveId" clId="{587E6CEB-698C-48D7-BB65-DAB0880B8423}" dt="2021-08-12T10:18:30.182" v="1947"/>
          <ac:spMkLst>
            <pc:docMk/>
            <pc:sldMk cId="1113835928" sldId="2252"/>
            <ac:spMk id="2" creationId="{C75BB3C4-1CD0-4F8E-813A-5216B8D9CE3A}"/>
          </ac:spMkLst>
        </pc:spChg>
        <pc:spChg chg="mod">
          <ac:chgData name="hu yuqi" userId="979f6b19441de896" providerId="LiveId" clId="{587E6CEB-698C-48D7-BB65-DAB0880B8423}" dt="2021-08-12T10:18:35.113" v="1963"/>
          <ac:spMkLst>
            <pc:docMk/>
            <pc:sldMk cId="1113835928" sldId="2252"/>
            <ac:spMk id="3" creationId="{D4FE8727-C830-4A86-9CE7-3C17292AB4AF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5" creationId="{6FCDDE3F-0AF3-46BE-B471-0A947DFCFD2D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6" creationId="{1A838C11-6A04-413B-973A-5FFBED7FA199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7" creationId="{6BC0C46B-400E-4E54-843C-B8AF239C561D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8" creationId="{2373C254-3221-493E-9EAA-A219E2649EC5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9" creationId="{56D9D123-1D64-4839-8826-732990C7D005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11" creationId="{70BD705E-AFF1-4F8F-8D62-7479275480C0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13" creationId="{4E6B0C2B-F3E7-4AAB-A004-8474A02DB272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14" creationId="{BCC3DF92-C80A-413C-B6BA-0D4BB6A92293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15" creationId="{2B5310FD-28B3-4260-A8FE-F435D32FB6E8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17" creationId="{A4B686A3-B9F6-4CFE-AD01-5BDF0E2338CB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18" creationId="{5FC86D1B-1229-48E2-BBFD-79DFF6EE5658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19" creationId="{3F3E2656-071F-4F5C-AE1A-41E3BC52F812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20" creationId="{65B1B900-C127-402A-A689-7AC3644D21A1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21" creationId="{AF7B01FC-6EE8-4983-BB1E-0FCBF9B5384B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24" creationId="{72DB0EAB-5B54-422F-8681-74D60ECB395D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25" creationId="{335428C3-DBD5-41A9-8BE6-FB9F877EA069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26" creationId="{4B09AF79-46BA-48CA-831F-D9E038E57E8C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28" creationId="{CCC36052-FDCD-4548-93FA-1C532D9736F8}"/>
          </ac:spMkLst>
        </pc:spChg>
        <pc:cxnChg chg="add mod">
          <ac:chgData name="hu yuqi" userId="979f6b19441de896" providerId="LiveId" clId="{587E6CEB-698C-48D7-BB65-DAB0880B8423}" dt="2021-08-10T07:03:55.063" v="974" actId="1076"/>
          <ac:cxnSpMkLst>
            <pc:docMk/>
            <pc:sldMk cId="1113835928" sldId="2252"/>
            <ac:cxnSpMk id="10" creationId="{BF8C4A50-066B-4C59-AEE8-4F315094DEE5}"/>
          </ac:cxnSpMkLst>
        </pc:cxnChg>
        <pc:cxnChg chg="add mod">
          <ac:chgData name="hu yuqi" userId="979f6b19441de896" providerId="LiveId" clId="{587E6CEB-698C-48D7-BB65-DAB0880B8423}" dt="2021-08-10T07:03:55.063" v="974" actId="1076"/>
          <ac:cxnSpMkLst>
            <pc:docMk/>
            <pc:sldMk cId="1113835928" sldId="2252"/>
            <ac:cxnSpMk id="12" creationId="{3DABA825-2A41-478C-824E-8E2C266D8576}"/>
          </ac:cxnSpMkLst>
        </pc:cxnChg>
        <pc:cxnChg chg="add mod">
          <ac:chgData name="hu yuqi" userId="979f6b19441de896" providerId="LiveId" clId="{587E6CEB-698C-48D7-BB65-DAB0880B8423}" dt="2021-08-10T07:03:55.063" v="974" actId="1076"/>
          <ac:cxnSpMkLst>
            <pc:docMk/>
            <pc:sldMk cId="1113835928" sldId="2252"/>
            <ac:cxnSpMk id="16" creationId="{DA0E9FBE-291C-40A6-A995-4CAEB168A8A3}"/>
          </ac:cxnSpMkLst>
        </pc:cxnChg>
        <pc:cxnChg chg="add mod">
          <ac:chgData name="hu yuqi" userId="979f6b19441de896" providerId="LiveId" clId="{587E6CEB-698C-48D7-BB65-DAB0880B8423}" dt="2021-08-10T07:03:55.063" v="974" actId="1076"/>
          <ac:cxnSpMkLst>
            <pc:docMk/>
            <pc:sldMk cId="1113835928" sldId="2252"/>
            <ac:cxnSpMk id="22" creationId="{AC3BC5CA-CCBD-4DF3-9B32-8C68D979837C}"/>
          </ac:cxnSpMkLst>
        </pc:cxnChg>
        <pc:cxnChg chg="add mod">
          <ac:chgData name="hu yuqi" userId="979f6b19441de896" providerId="LiveId" clId="{587E6CEB-698C-48D7-BB65-DAB0880B8423}" dt="2021-08-10T07:03:55.063" v="974" actId="1076"/>
          <ac:cxnSpMkLst>
            <pc:docMk/>
            <pc:sldMk cId="1113835928" sldId="2252"/>
            <ac:cxnSpMk id="23" creationId="{FE0C41C8-A405-406E-991A-B3C2D10B7B92}"/>
          </ac:cxnSpMkLst>
        </pc:cxnChg>
        <pc:cxnChg chg="add mod">
          <ac:chgData name="hu yuqi" userId="979f6b19441de896" providerId="LiveId" clId="{587E6CEB-698C-48D7-BB65-DAB0880B8423}" dt="2021-08-10T07:03:55.063" v="974" actId="1076"/>
          <ac:cxnSpMkLst>
            <pc:docMk/>
            <pc:sldMk cId="1113835928" sldId="2252"/>
            <ac:cxnSpMk id="27" creationId="{8C53039C-F1B9-4D82-9FDF-E3141EDE4EB2}"/>
          </ac:cxnSpMkLst>
        </pc:cxnChg>
        <pc:cxnChg chg="add mod">
          <ac:chgData name="hu yuqi" userId="979f6b19441de896" providerId="LiveId" clId="{587E6CEB-698C-48D7-BB65-DAB0880B8423}" dt="2021-08-10T07:03:55.063" v="974" actId="1076"/>
          <ac:cxnSpMkLst>
            <pc:docMk/>
            <pc:sldMk cId="1113835928" sldId="2252"/>
            <ac:cxnSpMk id="29" creationId="{EF3B7FD3-C298-40A1-9A53-9EEE5398952D}"/>
          </ac:cxnSpMkLst>
        </pc:cxnChg>
      </pc:sldChg>
      <pc:sldChg chg="addSp delSp modSp new add mod ord modTransition modShow">
        <pc:chgData name="hu yuqi" userId="979f6b19441de896" providerId="LiveId" clId="{587E6CEB-698C-48D7-BB65-DAB0880B8423}" dt="2021-08-12T12:53:22.374" v="5273"/>
        <pc:sldMkLst>
          <pc:docMk/>
          <pc:sldMk cId="2438494882" sldId="2253"/>
        </pc:sldMkLst>
        <pc:spChg chg="mod">
          <ac:chgData name="hu yuqi" userId="979f6b19441de896" providerId="LiveId" clId="{587E6CEB-698C-48D7-BB65-DAB0880B8423}" dt="2021-08-10T07:05:08.134" v="1040"/>
          <ac:spMkLst>
            <pc:docMk/>
            <pc:sldMk cId="2438494882" sldId="2253"/>
            <ac:spMk id="2" creationId="{040A2DC5-7340-472C-ABAD-B07C4211BCDA}"/>
          </ac:spMkLst>
        </pc:spChg>
        <pc:spChg chg="del">
          <ac:chgData name="hu yuqi" userId="979f6b19441de896" providerId="LiveId" clId="{587E6CEB-698C-48D7-BB65-DAB0880B8423}" dt="2021-08-10T07:05:20.258" v="1042" actId="478"/>
          <ac:spMkLst>
            <pc:docMk/>
            <pc:sldMk cId="2438494882" sldId="2253"/>
            <ac:spMk id="3" creationId="{8F3F64FF-BBBB-4656-B836-848C3946B1CB}"/>
          </ac:spMkLst>
        </pc:spChg>
        <pc:spChg chg="add mod">
          <ac:chgData name="hu yuqi" userId="979f6b19441de896" providerId="LiveId" clId="{587E6CEB-698C-48D7-BB65-DAB0880B8423}" dt="2021-08-12T12:50:55.669" v="5055"/>
          <ac:spMkLst>
            <pc:docMk/>
            <pc:sldMk cId="2438494882" sldId="2253"/>
            <ac:spMk id="5" creationId="{703DF231-7FA1-49BC-AFBF-EE18EBA8D403}"/>
          </ac:spMkLst>
        </pc:spChg>
        <pc:spChg chg="add mod">
          <ac:chgData name="hu yuqi" userId="979f6b19441de896" providerId="LiveId" clId="{587E6CEB-698C-48D7-BB65-DAB0880B8423}" dt="2021-08-12T12:51:05.037" v="5124"/>
          <ac:spMkLst>
            <pc:docMk/>
            <pc:sldMk cId="2438494882" sldId="2253"/>
            <ac:spMk id="6" creationId="{8B059A2E-269E-4F79-A812-7EAE45FB5497}"/>
          </ac:spMkLst>
        </pc:spChg>
        <pc:spChg chg="add mod">
          <ac:chgData name="hu yuqi" userId="979f6b19441de896" providerId="LiveId" clId="{587E6CEB-698C-48D7-BB65-DAB0880B8423}" dt="2021-08-12T12:51:34.742" v="5269"/>
          <ac:spMkLst>
            <pc:docMk/>
            <pc:sldMk cId="2438494882" sldId="2253"/>
            <ac:spMk id="7" creationId="{50DE5904-E287-4AF3-842E-BAB9446A75F7}"/>
          </ac:spMkLst>
        </pc:spChg>
        <pc:spChg chg="add mod">
          <ac:chgData name="hu yuqi" userId="979f6b19441de896" providerId="LiveId" clId="{587E6CEB-698C-48D7-BB65-DAB0880B8423}" dt="2021-08-12T12:51:10.569" v="5149"/>
          <ac:spMkLst>
            <pc:docMk/>
            <pc:sldMk cId="2438494882" sldId="2253"/>
            <ac:spMk id="8" creationId="{7615858A-B5B7-4E97-9080-8578CC7CB352}"/>
          </ac:spMkLst>
        </pc:spChg>
        <pc:spChg chg="add mod">
          <ac:chgData name="hu yuqi" userId="979f6b19441de896" providerId="LiveId" clId="{587E6CEB-698C-48D7-BB65-DAB0880B8423}" dt="2021-08-12T12:51:14.761" v="5178"/>
          <ac:spMkLst>
            <pc:docMk/>
            <pc:sldMk cId="2438494882" sldId="2253"/>
            <ac:spMk id="9" creationId="{D9CF9D0D-1541-4085-AD62-E35445B50098}"/>
          </ac:spMkLst>
        </pc:spChg>
        <pc:spChg chg="add mod">
          <ac:chgData name="hu yuqi" userId="979f6b19441de896" providerId="LiveId" clId="{587E6CEB-698C-48D7-BB65-DAB0880B8423}" dt="2021-08-12T12:51:30.157" v="5238"/>
          <ac:spMkLst>
            <pc:docMk/>
            <pc:sldMk cId="2438494882" sldId="2253"/>
            <ac:spMk id="10" creationId="{8326D1F6-8A9E-4DCD-BE86-5495BD432191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1" creationId="{9F21DCD1-D121-42C3-8ACC-A11DA746B1F4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2" creationId="{27A9637E-03AF-4C68-B792-3A6E9E1A5C83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3" creationId="{87B853EE-795B-4B68-B299-358BF17D4D96}"/>
          </ac:spMkLst>
        </pc:spChg>
        <pc:spChg chg="add mod">
          <ac:chgData name="hu yuqi" userId="979f6b19441de896" providerId="LiveId" clId="{587E6CEB-698C-48D7-BB65-DAB0880B8423}" dt="2021-08-12T12:51:19.774" v="5205"/>
          <ac:spMkLst>
            <pc:docMk/>
            <pc:sldMk cId="2438494882" sldId="2253"/>
            <ac:spMk id="14" creationId="{B186E835-D82E-4545-8720-6814BB9C8860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5" creationId="{7F20F062-9CC8-4599-BBF4-E8951BFECC5D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6" creationId="{0227F62D-D8CD-4E3E-B834-634085807BF8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7" creationId="{DB2BFC7C-0097-4379-89D6-130BB40EC63E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8" creationId="{3AAB0560-CFE1-4939-AA2F-BC778A412A24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9" creationId="{0E5032F5-0259-46CC-86AC-F689A6D2F1A1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0" creationId="{BB75C274-603B-4FC9-AC28-D3C59E9CF187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1" creationId="{6B0351E2-5AAE-48DF-9F16-8926A6CBBC02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2" creationId="{2183F2F9-34BA-4E30-9946-DEBF05764987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3" creationId="{FEF7368D-0C85-4781-8EC3-5F18962CEA83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4" creationId="{08C8B3FD-B735-4D53-8053-BD15B2B2D5FA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5" creationId="{33544B3F-1483-4A65-8F06-0E4858CBDEFC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6" creationId="{3EBB61C3-5BF8-4BBF-8C1E-F280EDAC9273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7" creationId="{C43578C1-302A-4268-A998-D2AB89F1F8B5}"/>
          </ac:spMkLst>
        </pc:spChg>
      </pc:sldChg>
      <pc:sldChg chg="modSp new add mod ord modTransition modShow">
        <pc:chgData name="hu yuqi" userId="979f6b19441de896" providerId="LiveId" clId="{587E6CEB-698C-48D7-BB65-DAB0880B8423}" dt="2021-08-12T12:52:01.624" v="5271"/>
        <pc:sldMkLst>
          <pc:docMk/>
          <pc:sldMk cId="1697255441" sldId="2254"/>
        </pc:sldMkLst>
        <pc:spChg chg="mod">
          <ac:chgData name="hu yuqi" userId="979f6b19441de896" providerId="LiveId" clId="{587E6CEB-698C-48D7-BB65-DAB0880B8423}" dt="2021-08-10T07:19:13.801" v="1074"/>
          <ac:spMkLst>
            <pc:docMk/>
            <pc:sldMk cId="1697255441" sldId="2254"/>
            <ac:spMk id="2" creationId="{826577D8-7595-4613-BE61-B65F572D02EE}"/>
          </ac:spMkLst>
        </pc:spChg>
        <pc:spChg chg="mod">
          <ac:chgData name="hu yuqi" userId="979f6b19441de896" providerId="LiveId" clId="{587E6CEB-698C-48D7-BB65-DAB0880B8423}" dt="2021-08-10T07:28:56.198" v="1832" actId="20577"/>
          <ac:spMkLst>
            <pc:docMk/>
            <pc:sldMk cId="1697255441" sldId="2254"/>
            <ac:spMk id="3" creationId="{019D9F54-054A-4E85-986E-B3C19F9A08A6}"/>
          </ac:spMkLst>
        </pc:spChg>
      </pc:sldChg>
      <pc:sldChg chg="addSp delSp modSp new add mod ord modTransition modShow">
        <pc:chgData name="hu yuqi" userId="979f6b19441de896" providerId="LiveId" clId="{587E6CEB-698C-48D7-BB65-DAB0880B8423}" dt="2021-08-12T12:53:28.513" v="5275"/>
        <pc:sldMkLst>
          <pc:docMk/>
          <pc:sldMk cId="1135910163" sldId="2255"/>
        </pc:sldMkLst>
        <pc:spChg chg="mod">
          <ac:chgData name="hu yuqi" userId="979f6b19441de896" providerId="LiveId" clId="{587E6CEB-698C-48D7-BB65-DAB0880B8423}" dt="2021-08-10T07:32:41.739" v="1898"/>
          <ac:spMkLst>
            <pc:docMk/>
            <pc:sldMk cId="1135910163" sldId="2255"/>
            <ac:spMk id="2" creationId="{2A1CE880-9449-4229-945E-6ABE25A2CEC5}"/>
          </ac:spMkLst>
        </pc:spChg>
        <pc:spChg chg="del">
          <ac:chgData name="hu yuqi" userId="979f6b19441de896" providerId="LiveId" clId="{587E6CEB-698C-48D7-BB65-DAB0880B8423}" dt="2021-08-10T07:32:56.420" v="1900" actId="478"/>
          <ac:spMkLst>
            <pc:docMk/>
            <pc:sldMk cId="1135910163" sldId="2255"/>
            <ac:spMk id="3" creationId="{FF5C2063-9FBA-4AE9-9865-5B1C4BA42817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" creationId="{AC9E4DDE-C7B9-4922-9B12-B538E4400E4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" creationId="{1684250C-1F96-4D47-9976-55149D8F9B15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" creationId="{B506B055-46A3-41B6-9E7F-B17D262FBDB6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" creationId="{0FC32751-6201-4401-A3BD-2EA86A8278F1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" creationId="{1AC68204-41FE-43CE-AD75-AF048E238CAA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0" creationId="{6F5AD684-0B74-4C4C-8987-C088ECD90D6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1" creationId="{50579BB5-C080-44D2-A413-8240636336B7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2" creationId="{B9E813F9-40BB-462D-B66C-D7C2F1346DDA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3" creationId="{C66A8213-F694-43DE-90A0-DBEC486D5847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4" creationId="{B6EC43E2-8E3A-45EB-A786-E8D9AF993D6A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5" creationId="{7F14042B-F806-492A-A3AB-B20C578637B0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6" creationId="{98927E89-CAD8-4AF7-AB21-76B89149848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7" creationId="{B7F1A450-AAA3-449B-B057-44F5B2991830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8" creationId="{5C05387D-D595-46DF-A6C5-B0ED3ADB0846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9" creationId="{764766A2-CC16-4271-8F28-A478CBAAB2B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0" creationId="{CE0D9CAB-B1A7-4F6A-B4BE-FC1C6841102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1" creationId="{35E5B28A-35F8-4E19-AFCE-C8FED227E0B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2" creationId="{BB1A25F2-F162-46CA-A9E3-72778B8E6D13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3" creationId="{6C04A39D-BFA7-4A06-8F65-218D68C623D9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4" creationId="{43139A3F-D686-4ECF-91E4-C4D75DA5B840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5" creationId="{7DA63F72-B9B2-44C2-88B1-DD0F71913552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6" creationId="{0C7C1266-C55E-4ED2-9C3A-92669FD6EC74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7" creationId="{6920FE13-BDAE-480B-9258-752BD5E2288B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8" creationId="{EDBD4882-570E-4EC5-9CC2-100798A33853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9" creationId="{44E2FFDC-A24F-4B16-BA73-BC7F9045EE3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0" creationId="{BBC4E144-C9F0-495E-84B9-2DBE175E451B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1" creationId="{2C59AE47-4E69-4FDD-9F7F-39047E0BCCCA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2" creationId="{499FA3DA-29D7-4802-B438-07FA5D027654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3" creationId="{72D5EA34-0A60-4A6C-9923-4155502EF2B7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4" creationId="{09FC6F9B-1AAB-44BA-8E05-6EF6E19E49A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5" creationId="{DBB41FA4-D330-4579-B771-A7D5AE6489E0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6" creationId="{610F3F18-3FF1-41E1-AB99-BAB3AA196259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7" creationId="{2B57C95A-6CF9-4070-B094-5791F3F2AED8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8" creationId="{DD197393-1FC5-42F6-BF60-A4E85A038D8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9" creationId="{80EC54B2-9DAA-48B6-A879-D32DBC9940C7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0" creationId="{FE06E1CD-63C6-424D-AD20-F3135B14EE2B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1" creationId="{DAFF38F6-A503-45E4-A84B-8EA935AF9BF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2" creationId="{0F506801-0789-4FB3-87E9-7AA3CF0FBD0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3" creationId="{DCE3B320-53F9-48F6-B46E-828B5C0F82A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4" creationId="{95517147-CA64-49A3-89D8-E2CE1DF8D930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5" creationId="{3F3B1330-2E3F-4985-A754-AB6032D08130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6" creationId="{F1B57085-7E45-40F3-BC4F-A720F687A7A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7" creationId="{C572848F-7C18-40A9-9E41-B87A5BF9CB65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8" creationId="{E9167400-ACCE-48E7-A7E0-A2E49EBFE2A7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9" creationId="{FA6CEC81-FD18-4F88-A80F-A94CF3B544B5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0" creationId="{0F607476-4CCB-4EDC-AFA1-E9A45DDB699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1" creationId="{362057F2-30B7-4D26-AA2E-FBA84B57EF41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2" creationId="{0CD1E773-4D1E-4896-B254-2488E5DE8CBF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3" creationId="{52EDBFD4-781D-4C99-A7BF-9776896E3389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4" creationId="{B7BA678A-FFA5-4BFF-92E3-7C59AB322705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5" creationId="{6FEFC547-AE46-4F7E-8B77-B67271D4C099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6" creationId="{63F3E8B6-B5DB-4FCB-94AD-18D28DE4E9EB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7" creationId="{4614973F-5104-4638-B12E-593D9E29B363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8" creationId="{28053269-EA78-4388-9BBB-96027832942B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9" creationId="{48425FAE-B9C1-44A8-9B18-C7D76AAA55E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0" creationId="{274E7F5E-7A83-4119-9AF6-518E97CD045A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1" creationId="{556F1527-D947-4290-AF7B-C15AB4255708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2" creationId="{296A6558-8E35-47D8-AD3B-60FE4AA27CB1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3" creationId="{C08D46DD-3A94-42C4-A4DB-2F39C6C944A8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4" creationId="{CA0F6FD1-D480-4DD0-AC2C-28C3F26E5C6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5" creationId="{5919F3FC-723C-4FE1-A3EA-0AC7E9656F1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6" creationId="{23B491FF-C802-43DC-9DD4-229E16278123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7" creationId="{190AFB95-9263-4AB9-8A27-43CC3EE01803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8" creationId="{83822FA4-7EAC-4E2E-AF75-B0D4D2B72C86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9" creationId="{F6704455-638A-409C-A68E-D12A9F324D9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0" creationId="{57D28D93-5BD4-4933-8D6A-CA01288A0D48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1" creationId="{747808B5-7A8C-42C4-9D34-1873EC089E63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2" creationId="{71BFCC93-0011-4CBC-9C19-F03FE9E13DDF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3" creationId="{E05E86C5-B20B-4074-82A4-0BAD5CA90AB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4" creationId="{C4BC2D43-22A6-424F-9831-6AEADE849F6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5" creationId="{E5D83F4D-0B3C-4025-B1F4-E888607EED66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6" creationId="{D8DD0698-FCD7-4E04-A11E-CA07461EE5F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7" creationId="{F1A040F5-ABFE-45F9-8591-502994B41D88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8" creationId="{A8A0A99E-DD81-492E-86A1-84CA8DC2C897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9" creationId="{A724603F-374F-4C22-AA80-3660EE63B37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0" creationId="{6F50F3D9-DC2F-450E-BC1C-49D709E86BB4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1" creationId="{19013C98-2051-421A-B1F5-41E93FA079FA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2" creationId="{2612979C-33E4-4837-8B29-4242F217E5C8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3" creationId="{959688D2-889B-463D-9F0A-112B188583D8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4" creationId="{6378244F-1A9D-4738-AA0F-8FA26F129C52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5" creationId="{B8CD7AFF-6414-4962-9EF8-E5880DBE6A7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6" creationId="{A021A0C4-F51C-4833-A598-FA1C5831BF35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7" creationId="{58C010A3-64C3-4189-850D-5CDF6DC8CB55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8" creationId="{1FBBD23D-97BE-4FFC-922D-6A65B059959F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9" creationId="{CBD1AF75-DBD0-43BF-AF67-C9B12B06B965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0" creationId="{E1EFE476-A474-43A1-9A71-E96EB95A752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1" creationId="{0799711C-B90E-4056-8767-BCEFF1F0DA9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2" creationId="{ED57C924-316D-4FB7-9998-A5E584129C2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3" creationId="{C3DF48F5-8E3B-4D69-8E9C-62E413D8ECE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4" creationId="{C42994CC-0030-41C5-B31B-1DF8F80AD54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5" creationId="{AB2082FC-E7C8-468C-B07F-9D61CE3746EA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6" creationId="{A9CC039C-27B3-4855-90AF-FE32D406C27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7" creationId="{52FFA722-9513-420C-BCDF-CD6911BDC36B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8" creationId="{A08840EB-08CF-4E62-BE9B-757C9FA2C513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9" creationId="{F6C97E91-656E-4ECF-B26D-4861A83FA8EC}"/>
          </ac:spMkLst>
        </pc:spChg>
      </pc:sldChg>
      <pc:sldChg chg="addSp delSp modSp new add mod modTransition modShow">
        <pc:chgData name="hu yuqi" userId="979f6b19441de896" providerId="LiveId" clId="{587E6CEB-698C-48D7-BB65-DAB0880B8423}" dt="2021-08-12T13:36:56.775" v="5475" actId="20577"/>
        <pc:sldMkLst>
          <pc:docMk/>
          <pc:sldMk cId="1066136434" sldId="2256"/>
        </pc:sldMkLst>
        <pc:spChg chg="mod">
          <ac:chgData name="hu yuqi" userId="979f6b19441de896" providerId="LiveId" clId="{587E6CEB-698C-48D7-BB65-DAB0880B8423}" dt="2021-08-12T10:13:51.680" v="1939"/>
          <ac:spMkLst>
            <pc:docMk/>
            <pc:sldMk cId="1066136434" sldId="2256"/>
            <ac:spMk id="2" creationId="{D410DFAE-B161-4871-82CC-6B9A91AC12DA}"/>
          </ac:spMkLst>
        </pc:spChg>
        <pc:spChg chg="del">
          <ac:chgData name="hu yuqi" userId="979f6b19441de896" providerId="LiveId" clId="{587E6CEB-698C-48D7-BB65-DAB0880B8423}" dt="2021-08-12T10:19:15.863" v="1965" actId="478"/>
          <ac:spMkLst>
            <pc:docMk/>
            <pc:sldMk cId="1066136434" sldId="2256"/>
            <ac:spMk id="3" creationId="{FC7FD5B6-9059-4D39-A300-FCAF39F808E8}"/>
          </ac:spMkLst>
        </pc:spChg>
        <pc:spChg chg="del">
          <ac:chgData name="hu yuqi" userId="979f6b19441de896" providerId="LiveId" clId="{587E6CEB-698C-48D7-BB65-DAB0880B8423}" dt="2021-08-12T13:36:18.389" v="5284" actId="478"/>
          <ac:spMkLst>
            <pc:docMk/>
            <pc:sldMk cId="1066136434" sldId="2256"/>
            <ac:spMk id="8" creationId="{DE5034E6-E02D-4994-AD17-D36538EE09DD}"/>
          </ac:spMkLst>
        </pc:spChg>
        <pc:spChg chg="add mod">
          <ac:chgData name="hu yuqi" userId="979f6b19441de896" providerId="LiveId" clId="{587E6CEB-698C-48D7-BB65-DAB0880B8423}" dt="2021-08-12T13:36:56.775" v="5475" actId="20577"/>
          <ac:spMkLst>
            <pc:docMk/>
            <pc:sldMk cId="1066136434" sldId="2256"/>
            <ac:spMk id="69" creationId="{26C7500E-7735-4FED-9D7B-E4CA3C99DF44}"/>
          </ac:spMkLst>
        </pc:spChg>
        <pc:grpChg chg="add mod">
          <ac:chgData name="hu yuqi" userId="979f6b19441de896" providerId="LiveId" clId="{587E6CEB-698C-48D7-BB65-DAB0880B8423}" dt="2021-08-12T13:36:23.122" v="5286" actId="14100"/>
          <ac:grpSpMkLst>
            <pc:docMk/>
            <pc:sldMk cId="1066136434" sldId="2256"/>
            <ac:grpSpMk id="5" creationId="{3B3C1234-2C93-4EC1-9C56-6BB5BA22FEFC}"/>
          </ac:grpSpMkLst>
        </pc:grpChg>
        <pc:grpChg chg="mod">
          <ac:chgData name="hu yuqi" userId="979f6b19441de896" providerId="LiveId" clId="{587E6CEB-698C-48D7-BB65-DAB0880B8423}" dt="2021-08-12T13:36:23.122" v="5286" actId="14100"/>
          <ac:grpSpMkLst>
            <pc:docMk/>
            <pc:sldMk cId="1066136434" sldId="2256"/>
            <ac:grpSpMk id="7" creationId="{56D9E26A-A779-4C97-89B1-06F625C0AA80}"/>
          </ac:grpSpMkLst>
        </pc:grpChg>
        <pc:grpChg chg="mod">
          <ac:chgData name="hu yuqi" userId="979f6b19441de896" providerId="LiveId" clId="{587E6CEB-698C-48D7-BB65-DAB0880B8423}" dt="2021-08-12T13:36:23.122" v="5286" actId="14100"/>
          <ac:grpSpMkLst>
            <pc:docMk/>
            <pc:sldMk cId="1066136434" sldId="2256"/>
            <ac:grpSpMk id="14" creationId="{5FF4CDF2-B7A4-435C-A7F3-CCAA388F8EF2}"/>
          </ac:grpSpMkLst>
        </pc:grpChg>
        <pc:grpChg chg="mod">
          <ac:chgData name="hu yuqi" userId="979f6b19441de896" providerId="LiveId" clId="{587E6CEB-698C-48D7-BB65-DAB0880B8423}" dt="2021-08-12T13:36:23.122" v="5286" actId="14100"/>
          <ac:grpSpMkLst>
            <pc:docMk/>
            <pc:sldMk cId="1066136434" sldId="2256"/>
            <ac:grpSpMk id="20" creationId="{68B38E01-7258-4B59-B803-FDC615E345A2}"/>
          </ac:grpSpMkLst>
        </pc:grpChg>
        <pc:grpChg chg="mod">
          <ac:chgData name="hu yuqi" userId="979f6b19441de896" providerId="LiveId" clId="{587E6CEB-698C-48D7-BB65-DAB0880B8423}" dt="2021-08-12T13:36:23.122" v="5286" actId="14100"/>
          <ac:grpSpMkLst>
            <pc:docMk/>
            <pc:sldMk cId="1066136434" sldId="2256"/>
            <ac:grpSpMk id="31" creationId="{FB94FD98-ADD8-422B-9CEE-6703340A80C8}"/>
          </ac:grpSpMkLst>
        </pc:grpChg>
        <pc:grpChg chg="mod">
          <ac:chgData name="hu yuqi" userId="979f6b19441de896" providerId="LiveId" clId="{587E6CEB-698C-48D7-BB65-DAB0880B8423}" dt="2021-08-12T13:36:23.122" v="5286" actId="14100"/>
          <ac:grpSpMkLst>
            <pc:docMk/>
            <pc:sldMk cId="1066136434" sldId="2256"/>
            <ac:grpSpMk id="32" creationId="{32B25C4D-12D0-47EB-8921-81E8D8717F34}"/>
          </ac:grpSpMkLst>
        </pc:grpChg>
      </pc:sldChg>
      <pc:sldChg chg="addSp delSp modSp new add mod ord modTransition modAnim modShow">
        <pc:chgData name="hu yuqi" userId="979f6b19441de896" providerId="LiveId" clId="{587E6CEB-698C-48D7-BB65-DAB0880B8423}" dt="2021-08-12T12:54:21.447" v="5283"/>
        <pc:sldMkLst>
          <pc:docMk/>
          <pc:sldMk cId="3031043620" sldId="2257"/>
        </pc:sldMkLst>
        <pc:spChg chg="mod">
          <ac:chgData name="hu yuqi" userId="979f6b19441de896" providerId="LiveId" clId="{587E6CEB-698C-48D7-BB65-DAB0880B8423}" dt="2021-08-12T10:19:39.578" v="1998"/>
          <ac:spMkLst>
            <pc:docMk/>
            <pc:sldMk cId="3031043620" sldId="2257"/>
            <ac:spMk id="2" creationId="{26DB6E4F-02E9-4E97-AB66-163C215B811A}"/>
          </ac:spMkLst>
        </pc:spChg>
        <pc:spChg chg="del">
          <ac:chgData name="hu yuqi" userId="979f6b19441de896" providerId="LiveId" clId="{587E6CEB-698C-48D7-BB65-DAB0880B8423}" dt="2021-08-12T10:20:06.752" v="2000" actId="478"/>
          <ac:spMkLst>
            <pc:docMk/>
            <pc:sldMk cId="3031043620" sldId="2257"/>
            <ac:spMk id="3" creationId="{1C476B25-D115-410B-B8D7-66BF15FF1872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5" creationId="{2555FBC1-83C7-4222-B459-7EE27C829066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6" creationId="{EC15AF72-A432-4898-9087-B00959099AB0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7" creationId="{CD48A20B-E270-4140-BEC5-AF95F88FDF89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8" creationId="{921E94CD-47C1-4679-B93D-40D4DFD7C769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9" creationId="{38D536FD-44CF-4A38-873F-369EF53FB69F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11" creationId="{0032339A-2FD1-4540-867E-EBA6354D54A5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13" creationId="{AA9E3788-C65F-4BBE-931D-EEB23278BC65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14" creationId="{F2A65FF2-8FE8-4B0F-AAA0-3C6DCB19920A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15" creationId="{05DC3779-A747-4240-BEAE-A8CD3DDC39A1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17" creationId="{6B2820DE-4CA1-4314-8847-66DAB89D0DCE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20" creationId="{591F661F-FB65-4262-ADA3-257ACA3C96C8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21" creationId="{94115401-1228-4284-952B-71FAF9A70873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22" creationId="{54F91485-D47D-402C-BC5C-24110382E860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23" creationId="{FA3E684A-86A6-4997-B992-43E8A79DF89D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24" creationId="{4706232C-5D6D-4B35-9E67-5F5311346A74}"/>
          </ac:spMkLst>
        </pc:spChg>
        <pc:spChg chg="add mod">
          <ac:chgData name="hu yuqi" userId="979f6b19441de896" providerId="LiveId" clId="{587E6CEB-698C-48D7-BB65-DAB0880B8423}" dt="2021-08-12T11:15:37.153" v="2189" actId="1076"/>
          <ac:spMkLst>
            <pc:docMk/>
            <pc:sldMk cId="3031043620" sldId="2257"/>
            <ac:spMk id="25" creationId="{235B2B8D-DCCB-4DC1-AC3E-DBF7915D3AEB}"/>
          </ac:spMkLst>
        </pc:spChg>
        <pc:spChg chg="add del mod">
          <ac:chgData name="hu yuqi" userId="979f6b19441de896" providerId="LiveId" clId="{587E6CEB-698C-48D7-BB65-DAB0880B8423}" dt="2021-08-12T11:15:43.378" v="2192"/>
          <ac:spMkLst>
            <pc:docMk/>
            <pc:sldMk cId="3031043620" sldId="2257"/>
            <ac:spMk id="26" creationId="{68EC918C-43C9-4423-B5F1-31F567FA7CDE}"/>
          </ac:spMkLst>
        </pc:spChg>
        <pc:spChg chg="add mod">
          <ac:chgData name="hu yuqi" userId="979f6b19441de896" providerId="LiveId" clId="{587E6CEB-698C-48D7-BB65-DAB0880B8423}" dt="2021-08-12T11:17:44.908" v="2582" actId="20577"/>
          <ac:spMkLst>
            <pc:docMk/>
            <pc:sldMk cId="3031043620" sldId="2257"/>
            <ac:spMk id="27" creationId="{35441CFD-B582-4893-930A-89FCDF8EBDB2}"/>
          </ac:spMkLst>
        </pc:spChg>
        <pc:cxnChg chg="add mod">
          <ac:chgData name="hu yuqi" userId="979f6b19441de896" providerId="LiveId" clId="{587E6CEB-698C-48D7-BB65-DAB0880B8423}" dt="2021-08-12T11:15:32.333" v="2187" actId="1076"/>
          <ac:cxnSpMkLst>
            <pc:docMk/>
            <pc:sldMk cId="3031043620" sldId="2257"/>
            <ac:cxnSpMk id="10" creationId="{F51590A8-6E73-4962-988A-54EAB1A85B6E}"/>
          </ac:cxnSpMkLst>
        </pc:cxnChg>
        <pc:cxnChg chg="add mod">
          <ac:chgData name="hu yuqi" userId="979f6b19441de896" providerId="LiveId" clId="{587E6CEB-698C-48D7-BB65-DAB0880B8423}" dt="2021-08-12T11:15:32.333" v="2187" actId="1076"/>
          <ac:cxnSpMkLst>
            <pc:docMk/>
            <pc:sldMk cId="3031043620" sldId="2257"/>
            <ac:cxnSpMk id="12" creationId="{B82FC5D9-37BB-40D7-BCAF-1005C3629AC3}"/>
          </ac:cxnSpMkLst>
        </pc:cxnChg>
        <pc:cxnChg chg="add mod">
          <ac:chgData name="hu yuqi" userId="979f6b19441de896" providerId="LiveId" clId="{587E6CEB-698C-48D7-BB65-DAB0880B8423}" dt="2021-08-12T11:15:32.333" v="2187" actId="1076"/>
          <ac:cxnSpMkLst>
            <pc:docMk/>
            <pc:sldMk cId="3031043620" sldId="2257"/>
            <ac:cxnSpMk id="16" creationId="{400EAE24-01DA-43B5-819F-4576B574949A}"/>
          </ac:cxnSpMkLst>
        </pc:cxnChg>
        <pc:cxnChg chg="add mod">
          <ac:chgData name="hu yuqi" userId="979f6b19441de896" providerId="LiveId" clId="{587E6CEB-698C-48D7-BB65-DAB0880B8423}" dt="2021-08-12T11:15:32.333" v="2187" actId="1076"/>
          <ac:cxnSpMkLst>
            <pc:docMk/>
            <pc:sldMk cId="3031043620" sldId="2257"/>
            <ac:cxnSpMk id="18" creationId="{5E20739B-7360-4E44-B6BF-357B815FB49D}"/>
          </ac:cxnSpMkLst>
        </pc:cxnChg>
        <pc:cxnChg chg="add mod">
          <ac:chgData name="hu yuqi" userId="979f6b19441de896" providerId="LiveId" clId="{587E6CEB-698C-48D7-BB65-DAB0880B8423}" dt="2021-08-12T11:15:32.333" v="2187" actId="1076"/>
          <ac:cxnSpMkLst>
            <pc:docMk/>
            <pc:sldMk cId="3031043620" sldId="2257"/>
            <ac:cxnSpMk id="19" creationId="{09EAD64F-CD8D-4E7F-9C5B-D44639FF7D2C}"/>
          </ac:cxnSpMkLst>
        </pc:cxnChg>
      </pc:sldChg>
      <pc:sldChg chg="addSp delSp modSp new add ord modAnim">
        <pc:chgData name="hu yuqi" userId="979f6b19441de896" providerId="LiveId" clId="{587E6CEB-698C-48D7-BB65-DAB0880B8423}" dt="2021-08-12T11:35:24.659" v="3346"/>
        <pc:sldMkLst>
          <pc:docMk/>
          <pc:sldMk cId="497284012" sldId="2258"/>
        </pc:sldMkLst>
        <pc:spChg chg="mod">
          <ac:chgData name="hu yuqi" userId="979f6b19441de896" providerId="LiveId" clId="{587E6CEB-698C-48D7-BB65-DAB0880B8423}" dt="2021-08-12T11:21:23.562" v="2623"/>
          <ac:spMkLst>
            <pc:docMk/>
            <pc:sldMk cId="497284012" sldId="2258"/>
            <ac:spMk id="2" creationId="{8EE4F2B8-CF5B-452E-AE7A-F0D30A2BB970}"/>
          </ac:spMkLst>
        </pc:spChg>
        <pc:spChg chg="del">
          <ac:chgData name="hu yuqi" userId="979f6b19441de896" providerId="LiveId" clId="{587E6CEB-698C-48D7-BB65-DAB0880B8423}" dt="2021-08-12T11:22:56.171" v="2625" actId="478"/>
          <ac:spMkLst>
            <pc:docMk/>
            <pc:sldMk cId="497284012" sldId="2258"/>
            <ac:spMk id="3" creationId="{D7C69F11-E73B-4098-A5A8-C6B5EAC3E283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5" creationId="{01D6A289-640F-4CA3-9C22-0DE53FC7989F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6" creationId="{53D4EA22-4BA2-458E-BDBC-8F5B399DE647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7" creationId="{B06B36F0-8E72-47BC-BB32-57641CA07500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8" creationId="{E01A4023-01E7-4275-AE09-12FB7251F244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0" creationId="{649CFAE7-BA28-488E-B3C2-A2D72DC100B7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1" creationId="{6BAFD554-52AE-4DF9-8142-BE9E71E0825F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2" creationId="{9C3216BF-8E38-41F1-8914-EB61A8B2C22B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4" creationId="{92BA2068-2B63-4AB5-AE18-7FB8E6B795C4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6" creationId="{66FA0FA3-E8E3-479E-9B3E-E53BF7564412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7" creationId="{0A87FA4C-D188-4EF9-A0FA-332430B6F8B9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8" creationId="{22CDD3F2-0673-4B49-BF07-28EF76398BF1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9" creationId="{1112F29A-E4E5-4A7A-9180-2B47C560E3FF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20" creationId="{C12504AF-43CE-427A-8E3A-6E5F7E5948F9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21" creationId="{FC37C444-B817-4240-8358-9C78F5BF4E67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22" creationId="{D5BA0AA8-F568-4FDD-8229-BAE1F5C5729D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26" creationId="{86270C8F-A246-4E55-9491-5FA4018FA8D6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27" creationId="{22785BF9-D5C4-403B-9677-913DD0233790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28" creationId="{1EC43897-9194-4034-9FA1-DA2E1E2003F3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29" creationId="{7C92D7C0-00D6-4541-A426-F9C9C764CE85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30" creationId="{E7DA551A-A573-4AA3-8589-CA317F8F0CA8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31" creationId="{CDB52261-CD0A-4FA8-86A9-6D99BDA7530E}"/>
          </ac:spMkLst>
        </pc:spChg>
        <pc:spChg chg="add del mod">
          <ac:chgData name="hu yuqi" userId="979f6b19441de896" providerId="LiveId" clId="{587E6CEB-698C-48D7-BB65-DAB0880B8423}" dt="2021-08-12T11:23:06.168" v="2628"/>
          <ac:spMkLst>
            <pc:docMk/>
            <pc:sldMk cId="497284012" sldId="2258"/>
            <ac:spMk id="32" creationId="{EF6E9D84-5964-4A0A-A531-5B8D43D448DE}"/>
          </ac:spMkLst>
        </pc:spChg>
        <pc:spChg chg="add mod">
          <ac:chgData name="hu yuqi" userId="979f6b19441de896" providerId="LiveId" clId="{587E6CEB-698C-48D7-BB65-DAB0880B8423}" dt="2021-08-12T11:35:24.659" v="3346"/>
          <ac:spMkLst>
            <pc:docMk/>
            <pc:sldMk cId="497284012" sldId="2258"/>
            <ac:spMk id="33" creationId="{055DC2EE-73FC-4AFB-B59A-721F2EF5454B}"/>
          </ac:spMkLst>
        </pc:spChg>
        <pc:cxnChg chg="add">
          <ac:chgData name="hu yuqi" userId="979f6b19441de896" providerId="LiveId" clId="{587E6CEB-698C-48D7-BB65-DAB0880B8423}" dt="2021-08-12T11:22:54.197" v="2624"/>
          <ac:cxnSpMkLst>
            <pc:docMk/>
            <pc:sldMk cId="497284012" sldId="2258"/>
            <ac:cxnSpMk id="9" creationId="{7F7FB8F4-D3FE-4E4B-ABF9-1ABE77325C65}"/>
          </ac:cxnSpMkLst>
        </pc:cxnChg>
        <pc:cxnChg chg="add">
          <ac:chgData name="hu yuqi" userId="979f6b19441de896" providerId="LiveId" clId="{587E6CEB-698C-48D7-BB65-DAB0880B8423}" dt="2021-08-12T11:22:54.197" v="2624"/>
          <ac:cxnSpMkLst>
            <pc:docMk/>
            <pc:sldMk cId="497284012" sldId="2258"/>
            <ac:cxnSpMk id="13" creationId="{67F55E04-253D-46E9-B6AE-66480019802D}"/>
          </ac:cxnSpMkLst>
        </pc:cxnChg>
        <pc:cxnChg chg="add">
          <ac:chgData name="hu yuqi" userId="979f6b19441de896" providerId="LiveId" clId="{587E6CEB-698C-48D7-BB65-DAB0880B8423}" dt="2021-08-12T11:22:54.197" v="2624"/>
          <ac:cxnSpMkLst>
            <pc:docMk/>
            <pc:sldMk cId="497284012" sldId="2258"/>
            <ac:cxnSpMk id="15" creationId="{5EDA55CF-2122-4826-A62A-E5306F5ABA4B}"/>
          </ac:cxnSpMkLst>
        </pc:cxnChg>
        <pc:cxnChg chg="add">
          <ac:chgData name="hu yuqi" userId="979f6b19441de896" providerId="LiveId" clId="{587E6CEB-698C-48D7-BB65-DAB0880B8423}" dt="2021-08-12T11:22:54.197" v="2624"/>
          <ac:cxnSpMkLst>
            <pc:docMk/>
            <pc:sldMk cId="497284012" sldId="2258"/>
            <ac:cxnSpMk id="23" creationId="{9039714A-BD27-420C-B469-9DA32466A525}"/>
          </ac:cxnSpMkLst>
        </pc:cxnChg>
        <pc:cxnChg chg="add">
          <ac:chgData name="hu yuqi" userId="979f6b19441de896" providerId="LiveId" clId="{587E6CEB-698C-48D7-BB65-DAB0880B8423}" dt="2021-08-12T11:22:54.197" v="2624"/>
          <ac:cxnSpMkLst>
            <pc:docMk/>
            <pc:sldMk cId="497284012" sldId="2258"/>
            <ac:cxnSpMk id="24" creationId="{A6DB9665-459E-46D8-A3EF-0A3337BC98B9}"/>
          </ac:cxnSpMkLst>
        </pc:cxnChg>
        <pc:cxnChg chg="add">
          <ac:chgData name="hu yuqi" userId="979f6b19441de896" providerId="LiveId" clId="{587E6CEB-698C-48D7-BB65-DAB0880B8423}" dt="2021-08-12T11:22:54.197" v="2624"/>
          <ac:cxnSpMkLst>
            <pc:docMk/>
            <pc:sldMk cId="497284012" sldId="2258"/>
            <ac:cxnSpMk id="25" creationId="{86F79603-5E09-486E-B57F-2AD3E753B730}"/>
          </ac:cxnSpMkLst>
        </pc:cxnChg>
      </pc:sldChg>
      <pc:sldChg chg="modSp new add ord">
        <pc:chgData name="hu yuqi" userId="979f6b19441de896" providerId="LiveId" clId="{587E6CEB-698C-48D7-BB65-DAB0880B8423}" dt="2021-08-12T11:44:27.619" v="4068"/>
        <pc:sldMkLst>
          <pc:docMk/>
          <pc:sldMk cId="2726153570" sldId="2259"/>
        </pc:sldMkLst>
        <pc:spChg chg="mod">
          <ac:chgData name="hu yuqi" userId="979f6b19441de896" providerId="LiveId" clId="{587E6CEB-698C-48D7-BB65-DAB0880B8423}" dt="2021-08-12T11:37:27.622" v="3381"/>
          <ac:spMkLst>
            <pc:docMk/>
            <pc:sldMk cId="2726153570" sldId="2259"/>
            <ac:spMk id="2" creationId="{77FF80FA-8FFE-4A34-9470-FE5EF1DF5B53}"/>
          </ac:spMkLst>
        </pc:spChg>
        <pc:spChg chg="mod">
          <ac:chgData name="hu yuqi" userId="979f6b19441de896" providerId="LiveId" clId="{587E6CEB-698C-48D7-BB65-DAB0880B8423}" dt="2021-08-12T11:44:27.619" v="4068"/>
          <ac:spMkLst>
            <pc:docMk/>
            <pc:sldMk cId="2726153570" sldId="2259"/>
            <ac:spMk id="3" creationId="{F1B980BB-69FC-4BC2-84E0-CE63423485A1}"/>
          </ac:spMkLst>
        </pc:spChg>
      </pc:sldChg>
      <pc:sldChg chg="addSp delSp modSp new add ord">
        <pc:chgData name="hu yuqi" userId="979f6b19441de896" providerId="LiveId" clId="{587E6CEB-698C-48D7-BB65-DAB0880B8423}" dt="2021-08-16T09:20:29.712" v="5798" actId="1076"/>
        <pc:sldMkLst>
          <pc:docMk/>
          <pc:sldMk cId="543175694" sldId="2260"/>
        </pc:sldMkLst>
        <pc:spChg chg="mod">
          <ac:chgData name="hu yuqi" userId="979f6b19441de896" providerId="LiveId" clId="{587E6CEB-698C-48D7-BB65-DAB0880B8423}" dt="2021-08-12T11:50:06.374" v="4098"/>
          <ac:spMkLst>
            <pc:docMk/>
            <pc:sldMk cId="543175694" sldId="2260"/>
            <ac:spMk id="2" creationId="{3C0AD820-8ACC-4F29-8BBC-415F09ED990C}"/>
          </ac:spMkLst>
        </pc:spChg>
        <pc:spChg chg="mod">
          <ac:chgData name="hu yuqi" userId="979f6b19441de896" providerId="LiveId" clId="{587E6CEB-698C-48D7-BB65-DAB0880B8423}" dt="2021-08-12T11:52:58.626" v="4312" actId="27636"/>
          <ac:spMkLst>
            <pc:docMk/>
            <pc:sldMk cId="543175694" sldId="2260"/>
            <ac:spMk id="3" creationId="{BEE98264-EEC9-49DF-A78D-9D3550F3616D}"/>
          </ac:spMkLst>
        </pc:spChg>
        <pc:spChg chg="mod">
          <ac:chgData name="hu yuqi" userId="979f6b19441de896" providerId="LiveId" clId="{587E6CEB-698C-48D7-BB65-DAB0880B8423}" dt="2021-08-16T09:19:55.856" v="5676" actId="1076"/>
          <ac:spMkLst>
            <pc:docMk/>
            <pc:sldMk cId="543175694" sldId="2260"/>
            <ac:spMk id="24" creationId="{5793990C-62EB-4F7C-93E6-6B67C11571A4}"/>
          </ac:spMkLst>
        </pc:spChg>
        <pc:spChg chg="mod">
          <ac:chgData name="hu yuqi" userId="979f6b19441de896" providerId="LiveId" clId="{587E6CEB-698C-48D7-BB65-DAB0880B8423}" dt="2021-08-16T09:19:29.404" v="5607" actId="1076"/>
          <ac:spMkLst>
            <pc:docMk/>
            <pc:sldMk cId="543175694" sldId="2260"/>
            <ac:spMk id="36" creationId="{3CEB8592-162E-45CE-ACBB-7D53C9420525}"/>
          </ac:spMkLst>
        </pc:spChg>
        <pc:spChg chg="mod">
          <ac:chgData name="hu yuqi" userId="979f6b19441de896" providerId="LiveId" clId="{587E6CEB-698C-48D7-BB65-DAB0880B8423}" dt="2021-08-16T09:19:58.314" v="5690"/>
          <ac:spMkLst>
            <pc:docMk/>
            <pc:sldMk cId="543175694" sldId="2260"/>
            <ac:spMk id="48" creationId="{95AE610D-9535-4657-B5BE-6C40C9E969DA}"/>
          </ac:spMkLst>
        </pc:spChg>
        <pc:spChg chg="mod">
          <ac:chgData name="hu yuqi" userId="979f6b19441de896" providerId="LiveId" clId="{587E6CEB-698C-48D7-BB65-DAB0880B8423}" dt="2021-08-16T09:19:42.130" v="5633" actId="1076"/>
          <ac:spMkLst>
            <pc:docMk/>
            <pc:sldMk cId="543175694" sldId="2260"/>
            <ac:spMk id="51" creationId="{65E3D8AE-514A-4F56-A0B2-6DAF394D866B}"/>
          </ac:spMkLst>
        </pc:spChg>
        <pc:spChg chg="mod">
          <ac:chgData name="hu yuqi" userId="979f6b19441de896" providerId="LiveId" clId="{587E6CEB-698C-48D7-BB65-DAB0880B8423}" dt="2021-08-16T09:19:49.085" v="5659" actId="1076"/>
          <ac:spMkLst>
            <pc:docMk/>
            <pc:sldMk cId="543175694" sldId="2260"/>
            <ac:spMk id="52" creationId="{2F822431-56D9-4F74-9A62-D917B0026F3D}"/>
          </ac:spMkLst>
        </pc:spChg>
        <pc:spChg chg="mod">
          <ac:chgData name="hu yuqi" userId="979f6b19441de896" providerId="LiveId" clId="{587E6CEB-698C-48D7-BB65-DAB0880B8423}" dt="2021-08-16T09:20:29.712" v="5798" actId="1076"/>
          <ac:spMkLst>
            <pc:docMk/>
            <pc:sldMk cId="543175694" sldId="2260"/>
            <ac:spMk id="70" creationId="{84054C1B-8242-4578-A997-F4BA0D88C98A}"/>
          </ac:spMkLst>
        </pc:spChg>
        <pc:spChg chg="mod">
          <ac:chgData name="hu yuqi" userId="979f6b19441de896" providerId="LiveId" clId="{587E6CEB-698C-48D7-BB65-DAB0880B8423}" dt="2021-08-16T09:20:15.536" v="5741" actId="1076"/>
          <ac:spMkLst>
            <pc:docMk/>
            <pc:sldMk cId="543175694" sldId="2260"/>
            <ac:spMk id="82" creationId="{A203504E-98ED-4710-9141-0B60D8B8CAA9}"/>
          </ac:spMkLst>
        </pc:spChg>
        <pc:spChg chg="mod">
          <ac:chgData name="hu yuqi" userId="979f6b19441de896" providerId="LiveId" clId="{587E6CEB-698C-48D7-BB65-DAB0880B8423}" dt="2021-08-16T09:20:22.646" v="5781"/>
          <ac:spMkLst>
            <pc:docMk/>
            <pc:sldMk cId="543175694" sldId="2260"/>
            <ac:spMk id="92" creationId="{C071517A-E09A-42C4-8677-3424BAE7DA29}"/>
          </ac:spMkLst>
        </pc:spChg>
        <pc:spChg chg="mod">
          <ac:chgData name="hu yuqi" userId="979f6b19441de896" providerId="LiveId" clId="{587E6CEB-698C-48D7-BB65-DAB0880B8423}" dt="2021-08-16T09:20:07.697" v="5716" actId="1076"/>
          <ac:spMkLst>
            <pc:docMk/>
            <pc:sldMk cId="543175694" sldId="2260"/>
            <ac:spMk id="94" creationId="{66F21368-9810-492C-978B-9D06AB46EA50}"/>
          </ac:spMkLst>
        </pc:spChg>
        <pc:spChg chg="mod">
          <ac:chgData name="hu yuqi" userId="979f6b19441de896" providerId="LiveId" clId="{587E6CEB-698C-48D7-BB65-DAB0880B8423}" dt="2021-08-16T09:20:20.705" v="5767" actId="1076"/>
          <ac:spMkLst>
            <pc:docMk/>
            <pc:sldMk cId="543175694" sldId="2260"/>
            <ac:spMk id="95" creationId="{4B48A526-A0E2-45ED-9E2C-3C43FDBAA852}"/>
          </ac:spMkLst>
        </pc:spChg>
        <pc:spChg chg="mod">
          <ac:chgData name="hu yuqi" userId="979f6b19441de896" providerId="LiveId" clId="{587E6CEB-698C-48D7-BB65-DAB0880B8423}" dt="2021-08-16T09:19:13.768" v="5544"/>
          <ac:spMkLst>
            <pc:docMk/>
            <pc:sldMk cId="543175694" sldId="2260"/>
            <ac:spMk id="97" creationId="{3E9E2C6C-6259-48B5-BCF1-02B407A14472}"/>
          </ac:spMkLst>
        </pc:spChg>
        <pc:spChg chg="mod">
          <ac:chgData name="hu yuqi" userId="979f6b19441de896" providerId="LiveId" clId="{587E6CEB-698C-48D7-BB65-DAB0880B8423}" dt="2021-08-16T09:19:20.015" v="5590"/>
          <ac:spMkLst>
            <pc:docMk/>
            <pc:sldMk cId="543175694" sldId="2260"/>
            <ac:spMk id="98" creationId="{FB443D11-8D93-4386-BBAF-8508C83FEF0F}"/>
          </ac:spMkLst>
        </pc:spChg>
        <pc:grpChg chg="add mod">
          <ac:chgData name="hu yuqi" userId="979f6b19441de896" providerId="LiveId" clId="{587E6CEB-698C-48D7-BB65-DAB0880B8423}" dt="2021-08-16T09:20:29.712" v="5798" actId="1076"/>
          <ac:grpSpMkLst>
            <pc:docMk/>
            <pc:sldMk cId="543175694" sldId="2260"/>
            <ac:grpSpMk id="6" creationId="{B47AFF1D-C197-476C-8AEA-AA580FFC7D0F}"/>
          </ac:grpSpMkLst>
        </pc:grpChg>
        <pc:picChg chg="add del mod">
          <ac:chgData name="hu yuqi" userId="979f6b19441de896" providerId="LiveId" clId="{587E6CEB-698C-48D7-BB65-DAB0880B8423}" dt="2021-08-16T09:19:03.052" v="5476" actId="478"/>
          <ac:picMkLst>
            <pc:docMk/>
            <pc:sldMk cId="543175694" sldId="2260"/>
            <ac:picMk id="5" creationId="{730E04F4-B354-42F0-8B37-BB6315D7EB1A}"/>
          </ac:picMkLst>
        </pc:picChg>
      </pc:sldChg>
      <pc:sldChg chg="addSp modSp new add ord">
        <pc:chgData name="hu yuqi" userId="979f6b19441de896" providerId="LiveId" clId="{587E6CEB-698C-48D7-BB65-DAB0880B8423}" dt="2021-08-12T12:05:16.549" v="4519" actId="14100"/>
        <pc:sldMkLst>
          <pc:docMk/>
          <pc:sldMk cId="4287338712" sldId="2261"/>
        </pc:sldMkLst>
        <pc:spChg chg="mod">
          <ac:chgData name="hu yuqi" userId="979f6b19441de896" providerId="LiveId" clId="{587E6CEB-698C-48D7-BB65-DAB0880B8423}" dt="2021-08-12T12:00:44.886" v="4377"/>
          <ac:spMkLst>
            <pc:docMk/>
            <pc:sldMk cId="4287338712" sldId="2261"/>
            <ac:spMk id="2" creationId="{BCED3970-CD01-41E0-938B-9102C4A92A83}"/>
          </ac:spMkLst>
        </pc:spChg>
        <pc:spChg chg="mod">
          <ac:chgData name="hu yuqi" userId="979f6b19441de896" providerId="LiveId" clId="{587E6CEB-698C-48D7-BB65-DAB0880B8423}" dt="2021-08-12T12:05:16.549" v="4519" actId="14100"/>
          <ac:spMkLst>
            <pc:docMk/>
            <pc:sldMk cId="4287338712" sldId="2261"/>
            <ac:spMk id="3" creationId="{E22BE981-2988-4BD1-A388-FC189148AC1A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5" creationId="{9464CB13-B707-45DC-8B0B-E7C2C4A496C9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6" creationId="{AB1F8843-159E-43F4-8616-0536627EF514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7" creationId="{FDA612F2-E6E7-4FE4-891D-FC14FE76C70C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8" creationId="{6043D5E9-2CBF-49AE-80BF-53EA10BED5D2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9" creationId="{E54FBF0D-77FA-4DDE-81D1-B1C2BDC1285A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10" creationId="{D3388652-B9C2-4A3D-B2BF-FB4A034CAFD2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18" creationId="{9583E24F-BB4F-4D86-83CC-B234208B471D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19" creationId="{21C5B969-2FB2-4849-934E-21E681C795CD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0" creationId="{4349BF07-B870-4929-9929-250EA551DA30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1" creationId="{48FC05EB-ABEE-40BA-936E-1F7A58FFF62A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2" creationId="{A0594229-8BD0-4290-8057-3C3B83065303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3" creationId="{73873E49-7495-4E22-AFE4-46D2521F0979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4" creationId="{8962160C-FD30-43B1-8C67-DC6A5A1244F4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5" creationId="{FCFC3D95-EDA1-422A-A583-B70D120BFC6A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6" creationId="{2B55366B-E9A8-489D-99BB-F778BECD9D83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7" creationId="{7C5A8C98-9195-4918-B01C-7FD8EF3CC333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8" creationId="{7DA44145-FD25-42D2-9FED-7743ABB7F961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9" creationId="{8765D1CA-4B7C-4657-ABD9-18EFE139006A}"/>
          </ac:spMkLst>
        </pc:spChg>
        <pc:grpChg chg="add">
          <ac:chgData name="hu yuqi" userId="979f6b19441de896" providerId="LiveId" clId="{587E6CEB-698C-48D7-BB65-DAB0880B8423}" dt="2021-08-12T12:03:52.317" v="4378"/>
          <ac:grpSpMkLst>
            <pc:docMk/>
            <pc:sldMk cId="4287338712" sldId="2261"/>
            <ac:grpSpMk id="11" creationId="{EEBA219B-11DB-48B8-A63B-453003FCAB47}"/>
          </ac:grpSpMkLst>
        </pc:grpChg>
      </pc:sldChg>
      <pc:sldChg chg="addSp modSp new add ord">
        <pc:chgData name="hu yuqi" userId="979f6b19441de896" providerId="LiveId" clId="{587E6CEB-698C-48D7-BB65-DAB0880B8423}" dt="2021-08-12T12:18:00.864" v="4722"/>
        <pc:sldMkLst>
          <pc:docMk/>
          <pc:sldMk cId="1137229138" sldId="2262"/>
        </pc:sldMkLst>
        <pc:spChg chg="mod">
          <ac:chgData name="hu yuqi" userId="979f6b19441de896" providerId="LiveId" clId="{587E6CEB-698C-48D7-BB65-DAB0880B8423}" dt="2021-08-12T12:16:32.425" v="4578"/>
          <ac:spMkLst>
            <pc:docMk/>
            <pc:sldMk cId="1137229138" sldId="2262"/>
            <ac:spMk id="2" creationId="{51DE3DD6-D31D-4EC7-8E6A-381E1A366D65}"/>
          </ac:spMkLst>
        </pc:spChg>
        <pc:spChg chg="mod">
          <ac:chgData name="hu yuqi" userId="979f6b19441de896" providerId="LiveId" clId="{587E6CEB-698C-48D7-BB65-DAB0880B8423}" dt="2021-08-12T12:18:00.864" v="4722"/>
          <ac:spMkLst>
            <pc:docMk/>
            <pc:sldMk cId="1137229138" sldId="2262"/>
            <ac:spMk id="3" creationId="{D41E53A2-9613-425C-A1F0-C7A852EAA0C9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5" creationId="{44BC204E-E534-4353-8F14-02E9784DB9A4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6" creationId="{794AEA94-5DE1-46B2-B49E-42926EF08C97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7" creationId="{53609C31-FB86-42BC-92A4-388AC568FF70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8" creationId="{D1BCA857-FBD7-4557-B7CF-DCB97E65C7A1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9" creationId="{C339BCAD-6813-4296-B6C2-0DE477F860D6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10" creationId="{A69887A3-FB9F-4B77-B49C-E30B44F72C38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18" creationId="{AEDA75C8-3CCE-46FC-AE7C-EE7D35A98F47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19" creationId="{951239EB-A691-4569-A3DD-1867A198F7DA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0" creationId="{8E42AB78-3F20-4837-BA96-EB45E9EB6515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1" creationId="{94A130ED-B1B9-43CE-85CF-7E21AE316686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2" creationId="{EDAF4678-7E35-4096-9896-6351F93A0977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3" creationId="{5F939EE3-18A3-487E-80E0-DB7EAF03CA90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4" creationId="{6ACCB5F3-E941-4CA4-AF9F-5ECF1C6F4B26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5" creationId="{5ED81E1F-C803-44F3-A61C-56613055ED4B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6" creationId="{50CAEE4E-6E2C-4F07-8FE9-208A2C46BD36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7" creationId="{8537F9BE-6942-4E0A-A8AD-59510350AC66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8" creationId="{5A78A9EA-4BFF-4AC0-82F7-BD023C22A640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9" creationId="{9C08DFD1-4830-4718-89FE-90CBD22EF59B}"/>
          </ac:spMkLst>
        </pc:spChg>
        <pc:grpChg chg="add">
          <ac:chgData name="hu yuqi" userId="979f6b19441de896" providerId="LiveId" clId="{587E6CEB-698C-48D7-BB65-DAB0880B8423}" dt="2021-08-12T12:16:41.956" v="4579"/>
          <ac:grpSpMkLst>
            <pc:docMk/>
            <pc:sldMk cId="1137229138" sldId="2262"/>
            <ac:grpSpMk id="11" creationId="{F513AECD-E174-46FC-A4C5-6E349846D60D}"/>
          </ac:grpSpMkLst>
        </pc:grpChg>
      </pc:sldChg>
      <pc:sldChg chg="addSp modSp new add ord">
        <pc:chgData name="hu yuqi" userId="979f6b19441de896" providerId="LiveId" clId="{587E6CEB-698C-48D7-BB65-DAB0880B8423}" dt="2021-08-12T12:19:14.441" v="5029" actId="14100"/>
        <pc:sldMkLst>
          <pc:docMk/>
          <pc:sldMk cId="1358541884" sldId="2263"/>
        </pc:sldMkLst>
        <pc:spChg chg="mod">
          <ac:chgData name="hu yuqi" userId="979f6b19441de896" providerId="LiveId" clId="{587E6CEB-698C-48D7-BB65-DAB0880B8423}" dt="2021-08-12T12:18:17.841" v="4770"/>
          <ac:spMkLst>
            <pc:docMk/>
            <pc:sldMk cId="1358541884" sldId="2263"/>
            <ac:spMk id="2" creationId="{3A0FE017-A6C7-4FB4-B7DE-22D20B6B6C64}"/>
          </ac:spMkLst>
        </pc:spChg>
        <pc:spChg chg="mod">
          <ac:chgData name="hu yuqi" userId="979f6b19441de896" providerId="LiveId" clId="{587E6CEB-698C-48D7-BB65-DAB0880B8423}" dt="2021-08-12T12:19:14.441" v="5029" actId="14100"/>
          <ac:spMkLst>
            <pc:docMk/>
            <pc:sldMk cId="1358541884" sldId="2263"/>
            <ac:spMk id="3" creationId="{1896CCFE-7E6B-4AB8-B57F-29CFCF3F17FB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5" creationId="{BEB3DD3F-6C93-4348-A9C9-A5534DB92142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6" creationId="{6F6E86BE-7699-4EA4-AFAA-E5C73E125464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7" creationId="{27101CFF-C460-4A5D-9246-104CB3FD9620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8" creationId="{7EC4ECEF-2FC7-4FE5-9424-E189E21963D6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9" creationId="{B23A128D-67EE-407F-B3FD-72C6E2ADC28E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10" creationId="{4CB9356B-6877-48F2-9902-DAB86E92D933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18" creationId="{6923E4DB-1612-4E96-9424-9F967A3AF53A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19" creationId="{7C2275F2-2FBC-4ABD-BCF2-51E28E7AE629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0" creationId="{2519E0B9-EA42-4A81-8A9B-DF239B742E16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1" creationId="{AF3CAF29-00C0-448C-B55B-3C61958D4D40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2" creationId="{5ACFBB7A-FBF2-4816-8971-D48284FB7396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3" creationId="{F35C9207-A229-49FC-91C1-5B88A4622435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4" creationId="{085CE31B-B8D4-4241-A525-231101DCFAC8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5" creationId="{3102428D-7A36-4A45-A1B1-DD27878FE2F7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6" creationId="{A1480820-B1CB-4694-9850-04DB06EF899D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7" creationId="{0810C4FD-FFEC-4DD9-8905-11B87E95BBD6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8" creationId="{8B3C34DB-F1F1-452D-831D-173BEBDA0915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9" creationId="{A353FE8B-36BC-43A9-8E8E-0E84F856FE3E}"/>
          </ac:spMkLst>
        </pc:spChg>
        <pc:grpChg chg="add">
          <ac:chgData name="hu yuqi" userId="979f6b19441de896" providerId="LiveId" clId="{587E6CEB-698C-48D7-BB65-DAB0880B8423}" dt="2021-08-12T12:18:23.232" v="4771"/>
          <ac:grpSpMkLst>
            <pc:docMk/>
            <pc:sldMk cId="1358541884" sldId="2263"/>
            <ac:grpSpMk id="11" creationId="{F783CE7A-BCE5-4A98-B700-8C671F6D6A43}"/>
          </ac:grpSpMkLst>
        </pc:gr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2024/11/12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2024/11/12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5795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F8A6E0B-AAB9-4EBB-8A0C-E0810D7EE63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F30B44-D5F8-4732-AF64-F64EF4839BE8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9806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Intel12-pc</a:t>
            </a:r>
            <a:r>
              <a:rPr kumimoji="1" lang="zh-CN" altLang="en-US" dirty="0"/>
              <a:t> </a:t>
            </a:r>
            <a:r>
              <a:rPr kumimoji="1" lang="en-US" altLang="zh-CN" dirty="0"/>
              <a:t>tutorial-coding/tut-lesson-3</a:t>
            </a:r>
            <a:endParaRPr kumimoji="1" lang="zh-CN" altLang="en-US" dirty="0"/>
          </a:p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937CBF7-CD5E-4983-B5DE-EEB79E453B84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39833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1238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7026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9488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550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1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>
              <a:lnSpc>
                <a:spcPct val="120000"/>
              </a:lnSpc>
              <a:defRPr sz="24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20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creativecommons.org/licenses/by/4.0/legalcod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ipads.se.sjtu.edu.cn/courses/ics/tutorials/gdb-ref.txt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720996"/>
            <a:ext cx="7772400" cy="122502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4800" dirty="0"/>
              <a:t>Assembly</a:t>
            </a:r>
            <a:endParaRPr kumimoji="1" lang="zh-CN" altLang="en-US" sz="4800" dirty="0"/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古金宇</a:t>
            </a:r>
            <a:endParaRPr kumimoji="1" lang="en-US" altLang="zh-CN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gujinyu@sjtu.edu.cn</a:t>
            </a:r>
            <a:endParaRPr kumimoji="1" lang="en-US" altLang="zh-CN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ipads.se.sjtu.edu.cn</a:t>
            </a: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/courses/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ics</a:t>
            </a: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zh-CN" alt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计算机系统基础 </a:t>
            </a: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Tutorial</a:t>
            </a:r>
            <a:r>
              <a:rPr lang="zh-CN" alt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 </a:t>
            </a: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Lesson</a:t>
            </a:r>
            <a:endParaRPr lang="zh-CN" altLang="en-US" sz="1400" dirty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BE39C2-86D1-9B45-B569-48F1570E5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版权声明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5B3383-B219-984C-8D0C-BCF0766559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sz="2000" b="0" dirty="0"/>
              <a:t>本内容版权归</a:t>
            </a:r>
            <a:r>
              <a:rPr lang="zh-CN" altLang="en-US" sz="2000" dirty="0"/>
              <a:t>上海交通大学并行与分布式系统研究所</a:t>
            </a:r>
            <a:r>
              <a:rPr lang="zh-CN" altLang="en-US" sz="2000" b="0" dirty="0"/>
              <a:t>所有</a:t>
            </a:r>
            <a:endParaRPr lang="en-US" altLang="zh-CN" sz="2000" b="0" dirty="0"/>
          </a:p>
          <a:p>
            <a:r>
              <a:rPr lang="zh-CN" altLang="en-US" sz="2000" b="0" dirty="0"/>
              <a:t>使用者可以将全部或部分本内容免费用于非商业用途</a:t>
            </a:r>
            <a:endParaRPr lang="en-US" altLang="zh-CN" sz="2000" b="0" dirty="0"/>
          </a:p>
          <a:p>
            <a:r>
              <a:rPr lang="zh-CN" altLang="en-US" sz="2000" b="0" dirty="0"/>
              <a:t>使用者在使用全部或部分本内容时请注明来源</a:t>
            </a:r>
            <a:endParaRPr lang="en-US" altLang="zh-CN" sz="2000" b="0" dirty="0"/>
          </a:p>
          <a:p>
            <a:pPr lvl="1"/>
            <a:r>
              <a:rPr lang="zh-CN" altLang="en-US" sz="1600"/>
              <a:t>资</a:t>
            </a:r>
            <a:r>
              <a:rPr lang="zh-CN" altLang="en-US" sz="1600" b="0"/>
              <a:t>料</a:t>
            </a:r>
            <a:r>
              <a:rPr lang="zh-CN" altLang="en-US" sz="1600" b="0" dirty="0"/>
              <a:t>来自</a:t>
            </a:r>
            <a:r>
              <a:rPr lang="zh-CN" altLang="en-US" sz="1600" dirty="0"/>
              <a:t>上海交通大学并行与分布式系统研究所</a:t>
            </a:r>
            <a:r>
              <a:rPr lang="en-US" altLang="zh-CN" sz="1600" dirty="0"/>
              <a:t>+</a:t>
            </a:r>
            <a:r>
              <a:rPr lang="zh-CN" altLang="en-US" sz="1600" dirty="0"/>
              <a:t>材料名字</a:t>
            </a:r>
            <a:endParaRPr lang="en-US" altLang="zh-CN" sz="1600" b="0" dirty="0"/>
          </a:p>
          <a:p>
            <a:r>
              <a:rPr lang="zh-CN" altLang="en-US" sz="2000" b="0" dirty="0"/>
              <a:t>对于不遵守此声明或者其他违法使用本内容者，将依法保留追究权</a:t>
            </a:r>
            <a:endParaRPr lang="en-US" altLang="zh-CN" sz="2000" b="0" dirty="0"/>
          </a:p>
          <a:p>
            <a:r>
              <a:rPr lang="zh-CN" altLang="en-US" sz="2000" b="0" dirty="0"/>
              <a:t>本内容的发布采用 </a:t>
            </a:r>
            <a:r>
              <a:rPr lang="en-US" altLang="zh-CN" sz="2000" b="0" dirty="0"/>
              <a:t>Creative Commons</a:t>
            </a:r>
            <a:r>
              <a:rPr lang="zh-CN" altLang="en-US" sz="2000" b="0" dirty="0"/>
              <a:t> </a:t>
            </a:r>
            <a:r>
              <a:rPr lang="en-US" altLang="zh-CN" sz="2000" b="0" dirty="0"/>
              <a:t>Attribution</a:t>
            </a:r>
            <a:r>
              <a:rPr lang="zh-CN" altLang="en-US" sz="2000" b="0" dirty="0"/>
              <a:t> </a:t>
            </a:r>
            <a:r>
              <a:rPr lang="en-US" altLang="zh-CN" sz="2000" b="0" dirty="0"/>
              <a:t>4.0</a:t>
            </a:r>
            <a:r>
              <a:rPr lang="zh-CN" altLang="en-US" sz="2000" b="0" dirty="0"/>
              <a:t> </a:t>
            </a:r>
            <a:r>
              <a:rPr lang="en-US" altLang="zh-CN" sz="2000" b="0" dirty="0"/>
              <a:t>License</a:t>
            </a:r>
            <a:endParaRPr lang="en-US" altLang="zh-CN" sz="2400" b="0" dirty="0"/>
          </a:p>
          <a:p>
            <a:pPr lvl="1"/>
            <a:r>
              <a:rPr lang="zh-CN" altLang="en-US" sz="1600" dirty="0"/>
              <a:t>完整文本：</a:t>
            </a:r>
            <a:r>
              <a:rPr lang="en-US" altLang="zh-CN" sz="1600" dirty="0">
                <a:hlinkClick r:id="rId2"/>
              </a:rPr>
              <a:t>https://creativecommons.org/licenses/by/4.0/legalcode</a:t>
            </a:r>
            <a:endParaRPr lang="en-US" altLang="zh-CN" sz="1800" b="0" dirty="0"/>
          </a:p>
          <a:p>
            <a:endParaRPr kumimoji="1"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75D-0E58-1C46-BA79-C46B2D55F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800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kumimoji="1" lang="en-US" altLang="zh-CN" dirty="0"/>
              <a:t>GNU</a:t>
            </a:r>
            <a:r>
              <a:rPr kumimoji="1" lang="zh-CN" altLang="en-US" dirty="0"/>
              <a:t> </a:t>
            </a:r>
            <a:r>
              <a:rPr kumimoji="1" lang="en-US" altLang="zh-CN" dirty="0"/>
              <a:t>Tools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zh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F152C-3390-4CAC-47BD-18419A82A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29308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2800" dirty="0">
                <a:solidFill>
                  <a:srgbClr val="00B0F0"/>
                </a:solidFill>
              </a:rPr>
              <a:t>OBJDUMP</a:t>
            </a:r>
            <a:r>
              <a:rPr lang="en-US" altLang="zh-CN" sz="2800" dirty="0"/>
              <a:t> </a:t>
            </a:r>
            <a:r>
              <a:rPr lang="en-US" altLang="zh-CN" sz="2400" dirty="0"/>
              <a:t>(</a:t>
            </a:r>
            <a:r>
              <a:rPr lang="en-US" altLang="zh-CN" sz="2400" dirty="0" err="1">
                <a:solidFill>
                  <a:srgbClr val="00B0F0"/>
                </a:solidFill>
              </a:rPr>
              <a:t>OBJ</a:t>
            </a:r>
            <a:r>
              <a:rPr lang="en-US" altLang="zh-CN" sz="2400" dirty="0" err="1"/>
              <a:t>ect</a:t>
            </a:r>
            <a:r>
              <a:rPr lang="en-US" altLang="zh-CN" sz="2400" dirty="0"/>
              <a:t>-file </a:t>
            </a:r>
            <a:r>
              <a:rPr lang="en-US" altLang="zh-CN" sz="2400" dirty="0">
                <a:solidFill>
                  <a:srgbClr val="00B0F0"/>
                </a:solidFill>
              </a:rPr>
              <a:t>DUMP</a:t>
            </a:r>
            <a:r>
              <a:rPr lang="en-US" altLang="zh-CN" sz="2400" dirty="0"/>
              <a:t>)</a:t>
            </a:r>
            <a:endParaRPr lang="en-US" altLang="zh-CN" sz="2800" dirty="0"/>
          </a:p>
          <a:p>
            <a:pPr lvl="1"/>
            <a:r>
              <a:rPr lang="en-US" altLang="zh-CN" sz="2800" dirty="0">
                <a:cs typeface="Courier New" pitchFamily="49" charset="0"/>
              </a:rPr>
              <a:t>Display information from object files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Disassemble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 object file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Show file headers</a:t>
            </a:r>
            <a:endParaRPr lang="en-US" altLang="zh-CN" sz="2000" i="1" dirty="0">
              <a:latin typeface="Courier New" pitchFamily="49" charset="0"/>
              <a:cs typeface="Courier New" pitchFamily="49" charset="0"/>
            </a:endParaRP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Show symbol table 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...</a:t>
            </a:r>
          </a:p>
          <a:p>
            <a:pPr lvl="1"/>
            <a:r>
              <a:rPr lang="en-US" altLang="zh-CN" sz="2800" dirty="0">
                <a:cs typeface="Courier New" pitchFamily="49" charset="0"/>
              </a:rPr>
              <a:t>Commands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objdump</a:t>
            </a:r>
            <a:r>
              <a:rPr lang="en-US" altLang="zh-CN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–d | -D &lt;object-file&gt;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14B31A7-16E9-EEF4-C0D5-FCE7BF8CC214}"/>
              </a:ext>
            </a:extLst>
          </p:cNvPr>
          <p:cNvSpPr txBox="1"/>
          <p:nvPr/>
        </p:nvSpPr>
        <p:spPr>
          <a:xfrm>
            <a:off x="4139952" y="5079765"/>
            <a:ext cx="3249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-D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section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156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5A84D4-71F5-9CC9-B36C-EE3EE0C2C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614EE0-C86D-EF56-5F3F-9E330B860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741F01BB-7064-E45A-3CCF-585182A9E5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D0A823F-958A-B8D8-3F80-0D26AC5A1C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66" y="0"/>
            <a:ext cx="7018668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847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D5DCDE-5228-354C-72A0-56E1AF89C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Bomb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04F23BB-7B4F-F1C4-47C3-2186F0F19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D830F78-35F5-AD6F-C375-3CC4D3E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290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xplosion 1 3"/>
          <p:cNvSpPr/>
          <p:nvPr/>
        </p:nvSpPr>
        <p:spPr>
          <a:xfrm rot="405239">
            <a:off x="2156610" y="207972"/>
            <a:ext cx="1852829" cy="1104247"/>
          </a:xfrm>
          <a:prstGeom prst="irregularSeal1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5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CN" dirty="0"/>
              <a:t>Defuse  Bomb 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3780" y="1397000"/>
            <a:ext cx="6477000" cy="3810000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dirty="0"/>
              <a:t>What is Bomb?</a:t>
            </a:r>
          </a:p>
          <a:p>
            <a:pPr lvl="1"/>
            <a:r>
              <a:rPr lang="en-US" altLang="zh-CN" dirty="0"/>
              <a:t>Only a binary file</a:t>
            </a:r>
          </a:p>
          <a:p>
            <a:pPr lvl="4"/>
            <a:endParaRPr lang="en-US" altLang="zh-CN" dirty="0"/>
          </a:p>
          <a:p>
            <a:r>
              <a:rPr lang="en-US" altLang="zh-CN" dirty="0"/>
              <a:t>What should you do?</a:t>
            </a:r>
          </a:p>
          <a:p>
            <a:pPr lvl="1"/>
            <a:r>
              <a:rPr lang="en-US" altLang="zh-CN" dirty="0"/>
              <a:t>Find the key and defuse the bomb!</a:t>
            </a:r>
          </a:p>
          <a:p>
            <a:pPr lvl="4"/>
            <a:endParaRPr lang="en-US" altLang="zh-CN" dirty="0"/>
          </a:p>
          <a:p>
            <a:r>
              <a:rPr lang="en-US" altLang="zh-CN" dirty="0"/>
              <a:t>What can you use?</a:t>
            </a:r>
          </a:p>
          <a:p>
            <a:pPr lvl="1"/>
            <a:r>
              <a:rPr lang="en-US" altLang="zh-CN" dirty="0"/>
              <a:t>Anything from ICS course</a:t>
            </a:r>
          </a:p>
          <a:p>
            <a:pPr lvl="1"/>
            <a:r>
              <a:rPr lang="en-US" altLang="zh-CN" dirty="0"/>
              <a:t>Any tools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33900" y="1456532"/>
            <a:ext cx="13335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Right key</a:t>
            </a:r>
            <a:endParaRPr lang="zh-CN" altLang="en-US" sz="2000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313884" y="1647032"/>
            <a:ext cx="381000" cy="1323"/>
          </a:xfrm>
          <a:prstGeom prst="straightConnector1">
            <a:avLst/>
          </a:prstGeom>
          <a:ln w="5715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758384" y="1456532"/>
            <a:ext cx="1206500" cy="425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167" b="1" dirty="0">
                <a:solidFill>
                  <a:srgbClr val="0070C0"/>
                </a:solidFill>
                <a:latin typeface="Corbel" pitchFamily="34" charset="0"/>
              </a:rPr>
              <a:t>Survive</a:t>
            </a:r>
            <a:endParaRPr lang="zh-CN" altLang="en-US" sz="2167" b="1" dirty="0">
              <a:solidFill>
                <a:srgbClr val="0070C0"/>
              </a:solidFill>
              <a:latin typeface="Corbe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26384" y="1901032"/>
            <a:ext cx="1524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Wrong key</a:t>
            </a:r>
            <a:endParaRPr lang="zh-CN" altLang="en-US" sz="2000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6313884" y="2091532"/>
            <a:ext cx="381000" cy="1323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758384" y="1901032"/>
            <a:ext cx="1143000" cy="425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167" b="1" dirty="0">
                <a:solidFill>
                  <a:srgbClr val="C00000"/>
                </a:solidFill>
                <a:latin typeface="Corbel" pitchFamily="34" charset="0"/>
              </a:rPr>
              <a:t>Bomb !</a:t>
            </a:r>
            <a:endParaRPr lang="zh-CN" altLang="en-US" sz="2167" b="1" dirty="0">
              <a:solidFill>
                <a:srgbClr val="C00000"/>
              </a:solidFill>
              <a:latin typeface="Corbe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789884" y="1397000"/>
            <a:ext cx="3238500" cy="9525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500"/>
          </a:p>
        </p:txBody>
      </p:sp>
      <p:sp>
        <p:nvSpPr>
          <p:cNvPr id="16" name="Rectangle 15"/>
          <p:cNvSpPr/>
          <p:nvPr/>
        </p:nvSpPr>
        <p:spPr>
          <a:xfrm>
            <a:off x="5524500" y="3873500"/>
            <a:ext cx="2095500" cy="10795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500"/>
          </a:p>
        </p:txBody>
      </p:sp>
      <p:sp>
        <p:nvSpPr>
          <p:cNvPr id="17" name="TextBox 16"/>
          <p:cNvSpPr txBox="1"/>
          <p:nvPr/>
        </p:nvSpPr>
        <p:spPr>
          <a:xfrm>
            <a:off x="5588000" y="3873500"/>
            <a:ext cx="1524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000" dirty="0">
                <a:solidFill>
                  <a:srgbClr val="FFC000"/>
                </a:solidFill>
              </a:rPr>
              <a:t>gdb</a:t>
            </a:r>
            <a:endParaRPr lang="zh-CN" altLang="en-US" sz="2000" dirty="0">
              <a:solidFill>
                <a:srgbClr val="FFC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88000" y="4187032"/>
            <a:ext cx="1016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000" dirty="0">
                <a:solidFill>
                  <a:srgbClr val="FFC000"/>
                </a:solidFill>
              </a:rPr>
              <a:t>strings</a:t>
            </a:r>
            <a:endParaRPr lang="zh-CN" altLang="en-US" sz="2000" dirty="0">
              <a:solidFill>
                <a:srgbClr val="FFC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50000" y="3873500"/>
            <a:ext cx="13335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000" dirty="0">
                <a:solidFill>
                  <a:srgbClr val="FFC000"/>
                </a:solidFill>
              </a:rPr>
              <a:t>calculator</a:t>
            </a:r>
            <a:endParaRPr lang="zh-CN" altLang="en-US" sz="2000" dirty="0">
              <a:solidFill>
                <a:srgbClr val="FFC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94500" y="4504532"/>
            <a:ext cx="1016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000" dirty="0">
                <a:solidFill>
                  <a:srgbClr val="FFC000"/>
                </a:solidFill>
              </a:rPr>
              <a:t>pencil</a:t>
            </a:r>
            <a:endParaRPr lang="zh-CN" altLang="en-US" sz="2000" dirty="0">
              <a:solidFill>
                <a:srgbClr val="FFC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88000" y="4504532"/>
            <a:ext cx="1016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000" dirty="0">
                <a:solidFill>
                  <a:srgbClr val="FFC000"/>
                </a:solidFill>
              </a:rPr>
              <a:t>paper</a:t>
            </a:r>
            <a:endParaRPr lang="zh-CN" altLang="en-US" sz="2000" dirty="0">
              <a:solidFill>
                <a:srgbClr val="FFC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77000" y="4191000"/>
            <a:ext cx="12065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000" dirty="0">
                <a:solidFill>
                  <a:srgbClr val="FFC000"/>
                </a:solidFill>
              </a:rPr>
              <a:t>objdump</a:t>
            </a:r>
            <a:endParaRPr lang="zh-CN" altLang="en-US" sz="20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3" grpId="0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79500" y="3429000"/>
            <a:ext cx="7302500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500" y="1315576"/>
            <a:ext cx="6477000" cy="3810000"/>
          </a:xfrm>
        </p:spPr>
        <p:txBody>
          <a:bodyPr/>
          <a:lstStyle/>
          <a:p>
            <a:r>
              <a:rPr lang="en-US" altLang="zh-CN" dirty="0"/>
              <a:t>Please be careful!</a:t>
            </a:r>
          </a:p>
          <a:p>
            <a:pPr lvl="1"/>
            <a:r>
              <a:rPr lang="en-US" altLang="zh-CN" dirty="0"/>
              <a:t>A binary bomb</a:t>
            </a:r>
          </a:p>
          <a:p>
            <a:pPr lvl="1"/>
            <a:r>
              <a:rPr lang="en-US" altLang="zh-CN" dirty="0"/>
              <a:t>Need a </a:t>
            </a:r>
            <a:r>
              <a:rPr lang="en-US" altLang="zh-CN" u="sng" dirty="0"/>
              <a:t>password</a:t>
            </a:r>
            <a:r>
              <a:rPr lang="en-US" altLang="zh-CN" dirty="0"/>
              <a:t> to defuse it</a:t>
            </a:r>
            <a:endParaRPr lang="en-US" altLang="zh-CN" sz="1000" dirty="0"/>
          </a:p>
          <a:p>
            <a:r>
              <a:rPr lang="en-US" altLang="zh-CN" dirty="0"/>
              <a:t>Demo</a:t>
            </a:r>
          </a:p>
          <a:p>
            <a:pPr lvl="1">
              <a:buNone/>
            </a:pPr>
            <a:endParaRPr lang="en-US" altLang="zh-CN" sz="10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714500" y="3577580"/>
            <a:ext cx="6223000" cy="194217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vert="horz" wrap="square" lIns="76200" tIns="38100" rIns="76200" bIns="38100" numCol="1" anchor="t" anchorCtr="0" compatLnSpc="1">
            <a:prstTxWarp prst="textNoShape">
              <a:avLst/>
            </a:prstTxWarp>
          </a:bodyPr>
          <a:lstStyle/>
          <a:p>
            <a:pPr marL="342622" indent="-285739" defTabSz="761970" fontAlgn="base">
              <a:spcBef>
                <a:spcPts val="583"/>
              </a:spcBef>
              <a:spcAft>
                <a:spcPct val="0"/>
              </a:spcAft>
              <a:buClr>
                <a:schemeClr val="tx2"/>
              </a:buClr>
              <a:buSzPct val="95000"/>
              <a:defRPr/>
            </a:pPr>
            <a:r>
              <a:rPr lang="en-US" sz="1500" b="1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$./bomb</a:t>
            </a:r>
          </a:p>
          <a:p>
            <a:pPr marL="342622" indent="-285739" defTabSz="761970" fontAlgn="base">
              <a:spcBef>
                <a:spcPts val="583"/>
              </a:spcBef>
              <a:spcAft>
                <a:spcPct val="0"/>
              </a:spcAft>
              <a:buClr>
                <a:schemeClr val="tx2"/>
              </a:buClr>
              <a:buSzPct val="95000"/>
              <a:defRPr/>
            </a:pPr>
            <a:r>
              <a:rPr lang="en-US" sz="1500" b="1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input password:</a:t>
            </a:r>
          </a:p>
          <a:p>
            <a:pPr marL="342622" indent="-285739">
              <a:spcBef>
                <a:spcPts val="583"/>
              </a:spcBef>
              <a:buClr>
                <a:schemeClr val="tx2"/>
              </a:buClr>
              <a:buSzPct val="95000"/>
            </a:pPr>
            <a:r>
              <a:rPr lang="en-US" sz="1500" b="1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bomb!...</a:t>
            </a:r>
          </a:p>
          <a:p>
            <a:pPr marL="342622" indent="-285739">
              <a:spcBef>
                <a:spcPts val="583"/>
              </a:spcBef>
              <a:buClr>
                <a:schemeClr val="tx2"/>
              </a:buClr>
              <a:buSzPct val="95000"/>
            </a:pPr>
            <a:r>
              <a:rPr lang="en-US" sz="1500" b="1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$./bomb</a:t>
            </a:r>
          </a:p>
          <a:p>
            <a:pPr marL="342622" indent="-285739">
              <a:spcBef>
                <a:spcPts val="583"/>
              </a:spcBef>
              <a:buClr>
                <a:schemeClr val="tx2"/>
              </a:buClr>
              <a:buSzPct val="95000"/>
            </a:pPr>
            <a:r>
              <a:rPr lang="en-US" sz="1500" b="1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input password:</a:t>
            </a:r>
          </a:p>
          <a:p>
            <a:pPr marL="342622" indent="-285739">
              <a:spcBef>
                <a:spcPts val="583"/>
              </a:spcBef>
              <a:buClr>
                <a:schemeClr val="tx2"/>
              </a:buClr>
              <a:buSzPct val="95000"/>
            </a:pPr>
            <a:r>
              <a:rPr lang="en-US" sz="1500" b="1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survive!</a:t>
            </a:r>
          </a:p>
          <a:p>
            <a:pPr marL="342622" indent="-285739" defTabSz="761970" fontAlgn="base">
              <a:spcBef>
                <a:spcPts val="583"/>
              </a:spcBef>
              <a:spcAft>
                <a:spcPct val="0"/>
              </a:spcAft>
              <a:buClr>
                <a:schemeClr val="tx2"/>
              </a:buClr>
              <a:buSzPct val="95000"/>
              <a:defRPr/>
            </a:pPr>
            <a:endParaRPr lang="en-US" sz="15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63887" y="3867460"/>
            <a:ext cx="530915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224</a:t>
            </a:r>
            <a:endParaRPr lang="en-US" sz="1500" dirty="0">
              <a:solidFill>
                <a:srgbClr val="00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63887" y="4803670"/>
            <a:ext cx="530915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123</a:t>
            </a:r>
            <a:endParaRPr lang="en-US" sz="1500" dirty="0">
              <a:solidFill>
                <a:srgbClr val="00FF00"/>
              </a:solidFill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113638A2-3ED6-84CA-C793-5F630C220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Demo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843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814908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051720" y="3111500"/>
            <a:ext cx="455228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8000" b="1" dirty="0">
                <a:ln w="1905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HACKER</a:t>
            </a:r>
            <a:endParaRPr lang="zh-CN" altLang="en-US" sz="8000" b="1" dirty="0">
              <a:ln w="1905">
                <a:solidFill>
                  <a:srgbClr val="FFC000"/>
                </a:solidFill>
              </a:ln>
              <a:solidFill>
                <a:srgbClr val="FFC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FF612B-053A-468D-1EB9-B7B253BFF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Step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Step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805AC2B-2EDE-E5B1-6B09-020FB31E8E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machine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assembly</a:t>
            </a:r>
            <a:r>
              <a:rPr kumimoji="1" lang="zh-CN" altLang="en-US" dirty="0"/>
              <a:t> </a:t>
            </a:r>
            <a:r>
              <a:rPr kumimoji="1" lang="en-US" altLang="zh-CN" dirty="0"/>
              <a:t>code</a:t>
            </a:r>
          </a:p>
          <a:p>
            <a:pPr lvl="1">
              <a:lnSpc>
                <a:spcPct val="200000"/>
              </a:lnSpc>
            </a:pPr>
            <a:r>
              <a:rPr kumimoji="1" lang="en-US" altLang="zh-CN" dirty="0" err="1"/>
              <a:t>objdump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–D</a:t>
            </a:r>
            <a:r>
              <a:rPr kumimoji="1" lang="zh-CN" altLang="en-US" dirty="0"/>
              <a:t> </a:t>
            </a:r>
            <a:r>
              <a:rPr kumimoji="1" lang="en-US" altLang="zh-CN" dirty="0"/>
              <a:t>bomb</a:t>
            </a:r>
            <a:r>
              <a:rPr kumimoji="1" lang="zh-CN" altLang="en-US" dirty="0"/>
              <a:t> </a:t>
            </a:r>
            <a:r>
              <a:rPr kumimoji="1" lang="en-US" altLang="zh-CN" dirty="0"/>
              <a:t>&gt;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asm</a:t>
            </a:r>
            <a:endParaRPr kumimoji="1" lang="en-US" altLang="zh-CN" dirty="0"/>
          </a:p>
          <a:p>
            <a:pPr lvl="1">
              <a:lnSpc>
                <a:spcPct val="200000"/>
              </a:lnSpc>
            </a:pPr>
            <a:r>
              <a:rPr kumimoji="1" lang="en-US" altLang="zh-CN" dirty="0" err="1"/>
              <a:t>objdump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–d</a:t>
            </a:r>
            <a:r>
              <a:rPr kumimoji="1" lang="zh-CN" altLang="en-US" dirty="0"/>
              <a:t> </a:t>
            </a:r>
            <a:r>
              <a:rPr kumimoji="1" lang="en-US" altLang="zh-CN" dirty="0"/>
              <a:t>bomb</a:t>
            </a:r>
            <a:r>
              <a:rPr kumimoji="1" lang="zh-CN" altLang="en-US" dirty="0"/>
              <a:t> </a:t>
            </a:r>
            <a:r>
              <a:rPr kumimoji="1" lang="en-US" altLang="zh-CN" dirty="0"/>
              <a:t>&gt;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asm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F3D116-BAC7-8441-E0CF-A0F60D89F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6114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BC639A-F800-A95F-1228-0BF60FF980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8831EC4-0FCF-362B-5095-5279A7692E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0A4A666-7EE9-2889-42B2-F6E3F9C7F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1CBFA8D-EBFC-9094-70E9-527CA2E798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66" y="0"/>
            <a:ext cx="7018668" cy="5715000"/>
          </a:xfrm>
          <a:prstGeom prst="rect">
            <a:avLst/>
          </a:prstGeom>
        </p:spPr>
      </p:pic>
      <p:sp>
        <p:nvSpPr>
          <p:cNvPr id="7" name="圆角矩形 6">
            <a:extLst>
              <a:ext uri="{FF2B5EF4-FFF2-40B4-BE49-F238E27FC236}">
                <a16:creationId xmlns:a16="http://schemas.microsoft.com/office/drawing/2014/main" id="{7E5D5A9B-C0A1-92DA-E13C-1425AF20E5FB}"/>
              </a:ext>
            </a:extLst>
          </p:cNvPr>
          <p:cNvSpPr/>
          <p:nvPr/>
        </p:nvSpPr>
        <p:spPr>
          <a:xfrm>
            <a:off x="899592" y="10160"/>
            <a:ext cx="2889951" cy="255052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84809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FF612B-053A-468D-1EB9-B7B253BFF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Step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Step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805AC2B-2EDE-E5B1-6B09-020FB31E8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/>
          <a:lstStyle/>
          <a:p>
            <a:pPr marL="411480" fontAlgn="auto">
              <a:lnSpc>
                <a:spcPct val="200000"/>
              </a:lnSpc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dirty="0"/>
              <a:t>Find key functions and parameters</a:t>
            </a:r>
          </a:p>
          <a:p>
            <a:pPr marL="740664" lvl="1" fontAlgn="auto">
              <a:lnSpc>
                <a:spcPct val="200000"/>
              </a:lnSpc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en-US" altLang="zh-CN" dirty="0"/>
              <a:t>  where does the password store ?</a:t>
            </a:r>
          </a:p>
          <a:p>
            <a:pPr marL="740664" lvl="1" fontAlgn="auto">
              <a:lnSpc>
                <a:spcPct val="200000"/>
              </a:lnSpc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/puts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en-US" altLang="zh-CN" dirty="0"/>
              <a:t> which the instruction will print “bomb” ?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F3D116-BAC7-8441-E0CF-A0F60D89F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784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BC639A-F800-A95F-1228-0BF60FF980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8831EC4-0FCF-362B-5095-5279A7692E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0A4A666-7EE9-2889-42B2-F6E3F9C7F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1CBFA8D-EBFC-9094-70E9-527CA2E798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66" y="0"/>
            <a:ext cx="7018668" cy="5715000"/>
          </a:xfrm>
          <a:prstGeom prst="rect">
            <a:avLst/>
          </a:prstGeom>
        </p:spPr>
      </p:pic>
      <p:sp>
        <p:nvSpPr>
          <p:cNvPr id="7" name="圆角矩形 6">
            <a:extLst>
              <a:ext uri="{FF2B5EF4-FFF2-40B4-BE49-F238E27FC236}">
                <a16:creationId xmlns:a16="http://schemas.microsoft.com/office/drawing/2014/main" id="{7E5D5A9B-C0A1-92DA-E13C-1425AF20E5FB}"/>
              </a:ext>
            </a:extLst>
          </p:cNvPr>
          <p:cNvSpPr/>
          <p:nvPr/>
        </p:nvSpPr>
        <p:spPr>
          <a:xfrm>
            <a:off x="899592" y="10160"/>
            <a:ext cx="2889951" cy="255052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3942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785E601E-83F3-B98B-B117-FDE6A5AC35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66" y="0"/>
            <a:ext cx="7018668" cy="5715000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614EE0-C86D-EF56-5F3F-9E330B860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2" name="圆角矩形 1">
            <a:extLst>
              <a:ext uri="{FF2B5EF4-FFF2-40B4-BE49-F238E27FC236}">
                <a16:creationId xmlns:a16="http://schemas.microsoft.com/office/drawing/2014/main" id="{26B1C4AB-B14E-D3FC-E362-0B7A19315C4E}"/>
              </a:ext>
            </a:extLst>
          </p:cNvPr>
          <p:cNvSpPr/>
          <p:nvPr/>
        </p:nvSpPr>
        <p:spPr>
          <a:xfrm>
            <a:off x="5004048" y="1417340"/>
            <a:ext cx="2606762" cy="2512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圆角矩形 2">
            <a:extLst>
              <a:ext uri="{FF2B5EF4-FFF2-40B4-BE49-F238E27FC236}">
                <a16:creationId xmlns:a16="http://schemas.microsoft.com/office/drawing/2014/main" id="{735210C5-9FEF-9662-711A-00E1EEA73D0E}"/>
              </a:ext>
            </a:extLst>
          </p:cNvPr>
          <p:cNvSpPr/>
          <p:nvPr/>
        </p:nvSpPr>
        <p:spPr>
          <a:xfrm>
            <a:off x="5004048" y="2569468"/>
            <a:ext cx="3077286" cy="2512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C2BF147A-8306-77DD-2DFD-7FF4FF7C9B4D}"/>
              </a:ext>
            </a:extLst>
          </p:cNvPr>
          <p:cNvSpPr/>
          <p:nvPr/>
        </p:nvSpPr>
        <p:spPr>
          <a:xfrm>
            <a:off x="5004048" y="4441676"/>
            <a:ext cx="2520280" cy="2512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E13247EA-C955-3899-DCDC-A67F2229CB05}"/>
              </a:ext>
            </a:extLst>
          </p:cNvPr>
          <p:cNvSpPr/>
          <p:nvPr/>
        </p:nvSpPr>
        <p:spPr>
          <a:xfrm>
            <a:off x="5004048" y="3721596"/>
            <a:ext cx="2520280" cy="2512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69759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FF612B-053A-468D-1EB9-B7B253BFF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Step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Step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805AC2B-2EDE-E5B1-6B09-020FB31E8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363272" cy="4152633"/>
          </a:xfrm>
        </p:spPr>
        <p:txBody>
          <a:bodyPr>
            <a:normAutofit lnSpcReduction="10000"/>
          </a:bodyPr>
          <a:lstStyle/>
          <a:p>
            <a:pPr marL="411480" fontAlgn="auto">
              <a:lnSpc>
                <a:spcPct val="200000"/>
              </a:lnSpc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dirty="0"/>
              <a:t>Find key functions and parameters</a:t>
            </a:r>
          </a:p>
          <a:p>
            <a:pPr marL="740664" lvl="1" fontAlgn="auto">
              <a:lnSpc>
                <a:spcPct val="200000"/>
              </a:lnSpc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en-US" altLang="zh-CN" dirty="0"/>
              <a:t>  where does the password store ?</a:t>
            </a:r>
          </a:p>
          <a:p>
            <a:pPr marL="740664" lvl="1" fontAlgn="auto">
              <a:lnSpc>
                <a:spcPct val="200000"/>
              </a:lnSpc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en-US" altLang="zh-CN" dirty="0"/>
              <a:t> which the instruction will print “bomb” ?</a:t>
            </a:r>
          </a:p>
          <a:p>
            <a:pPr marL="411480" fontAlgn="auto">
              <a:lnSpc>
                <a:spcPct val="200000"/>
              </a:lnSpc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dirty="0"/>
              <a:t>Find key strings</a:t>
            </a:r>
          </a:p>
          <a:p>
            <a:pPr marL="740664" lvl="1" fontAlgn="auto">
              <a:lnSpc>
                <a:spcPct val="200000"/>
              </a:lnSpc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bomb</a:t>
            </a:r>
            <a:r>
              <a:rPr lang="en-US" altLang="zh-CN" dirty="0"/>
              <a:t>, </a:t>
            </a:r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survive</a:t>
            </a:r>
            <a:r>
              <a:rPr lang="en-US" altLang="zh-CN" dirty="0"/>
              <a:t> and </a:t>
            </a:r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password</a:t>
            </a:r>
            <a:endParaRPr lang="en-US" altLang="zh-CN" dirty="0"/>
          </a:p>
          <a:p>
            <a:pPr marL="740664" lvl="1" fontAlgn="auto">
              <a:lnSpc>
                <a:spcPct val="200000"/>
              </a:lnSpc>
              <a:spcAft>
                <a:spcPts val="0"/>
              </a:spcAft>
              <a:buFont typeface="Wingdings"/>
              <a:buChar char=""/>
              <a:defRPr/>
            </a:pP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F3D116-BAC7-8441-E0CF-A0F60D89F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9084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785E601E-83F3-B98B-B117-FDE6A5AC35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66" y="0"/>
            <a:ext cx="7018668" cy="5715000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614EE0-C86D-EF56-5F3F-9E330B860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9C488F3A-8936-AB25-87F2-BD47342C36B6}"/>
              </a:ext>
            </a:extLst>
          </p:cNvPr>
          <p:cNvSpPr/>
          <p:nvPr/>
        </p:nvSpPr>
        <p:spPr>
          <a:xfrm>
            <a:off x="1043608" y="49188"/>
            <a:ext cx="2448272" cy="21602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圆角矩形 1">
            <a:extLst>
              <a:ext uri="{FF2B5EF4-FFF2-40B4-BE49-F238E27FC236}">
                <a16:creationId xmlns:a16="http://schemas.microsoft.com/office/drawing/2014/main" id="{26B1C4AB-B14E-D3FC-E362-0B7A19315C4E}"/>
              </a:ext>
            </a:extLst>
          </p:cNvPr>
          <p:cNvSpPr/>
          <p:nvPr/>
        </p:nvSpPr>
        <p:spPr>
          <a:xfrm>
            <a:off x="5004048" y="1417340"/>
            <a:ext cx="2606762" cy="2512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圆角矩形 2">
            <a:extLst>
              <a:ext uri="{FF2B5EF4-FFF2-40B4-BE49-F238E27FC236}">
                <a16:creationId xmlns:a16="http://schemas.microsoft.com/office/drawing/2014/main" id="{735210C5-9FEF-9662-711A-00E1EEA73D0E}"/>
              </a:ext>
            </a:extLst>
          </p:cNvPr>
          <p:cNvSpPr/>
          <p:nvPr/>
        </p:nvSpPr>
        <p:spPr>
          <a:xfrm>
            <a:off x="5004048" y="2569468"/>
            <a:ext cx="3077286" cy="2512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C2BF147A-8306-77DD-2DFD-7FF4FF7C9B4D}"/>
              </a:ext>
            </a:extLst>
          </p:cNvPr>
          <p:cNvSpPr/>
          <p:nvPr/>
        </p:nvSpPr>
        <p:spPr>
          <a:xfrm>
            <a:off x="5004048" y="4441676"/>
            <a:ext cx="2520280" cy="2512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E13247EA-C955-3899-DCDC-A67F2229CB05}"/>
              </a:ext>
            </a:extLst>
          </p:cNvPr>
          <p:cNvSpPr/>
          <p:nvPr/>
        </p:nvSpPr>
        <p:spPr>
          <a:xfrm>
            <a:off x="5004048" y="3721596"/>
            <a:ext cx="2520280" cy="2512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165337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9C70CD-08F6-8714-B6F6-77F13A4D6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Input/Output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6F4D37-7152-7FE4-8AEF-B59B225D07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int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printf</a:t>
            </a:r>
            <a:r>
              <a:rPr kumimoji="1" lang="en-US" altLang="zh-CN" dirty="0"/>
              <a:t>(const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char</a:t>
            </a:r>
            <a:r>
              <a:rPr kumimoji="1" lang="zh-CN" altLang="en-US" dirty="0"/>
              <a:t> *</a:t>
            </a:r>
            <a:r>
              <a:rPr kumimoji="1" lang="en-US" altLang="zh-CN" dirty="0"/>
              <a:t>format,</a:t>
            </a:r>
            <a:r>
              <a:rPr kumimoji="1" lang="zh-CN" altLang="en-US" dirty="0"/>
              <a:t> </a:t>
            </a:r>
            <a:r>
              <a:rPr kumimoji="1" lang="en-US" altLang="zh-CN" dirty="0"/>
              <a:t>…)</a:t>
            </a:r>
          </a:p>
          <a:p>
            <a:pPr lvl="1"/>
            <a:r>
              <a:rPr kumimoji="1" lang="en-US" altLang="zh-CN" dirty="0"/>
              <a:t>First</a:t>
            </a:r>
            <a:r>
              <a:rPr kumimoji="1" lang="zh-CN" altLang="en-US" dirty="0"/>
              <a:t> </a:t>
            </a:r>
            <a:r>
              <a:rPr kumimoji="1" lang="en-US" altLang="zh-CN" dirty="0"/>
              <a:t>argument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string</a:t>
            </a:r>
          </a:p>
          <a:p>
            <a:pPr lvl="1"/>
            <a:r>
              <a:rPr kumimoji="1" lang="en-US" altLang="zh-CN" dirty="0"/>
              <a:t>Calling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convention:</a:t>
            </a:r>
            <a:r>
              <a:rPr kumimoji="1" lang="zh-CN" altLang="en-US" dirty="0"/>
              <a:t> </a:t>
            </a:r>
            <a:r>
              <a:rPr kumimoji="1" lang="en-US" altLang="zh-CN" dirty="0"/>
              <a:t>first</a:t>
            </a:r>
            <a:r>
              <a:rPr kumimoji="1" lang="zh-CN" altLang="en-US" dirty="0"/>
              <a:t> </a:t>
            </a:r>
            <a:r>
              <a:rPr kumimoji="1" lang="en-US" altLang="zh-CN" dirty="0"/>
              <a:t>argument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%</a:t>
            </a:r>
            <a:r>
              <a:rPr kumimoji="1" lang="en-US" altLang="zh-CN" dirty="0" err="1"/>
              <a:t>rdi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4171167-7DD5-0F83-0473-E283E0632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2024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785E601E-83F3-B98B-B117-FDE6A5AC35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66" y="0"/>
            <a:ext cx="7018668" cy="5715000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614EE0-C86D-EF56-5F3F-9E330B860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9C488F3A-8936-AB25-87F2-BD47342C36B6}"/>
              </a:ext>
            </a:extLst>
          </p:cNvPr>
          <p:cNvSpPr/>
          <p:nvPr/>
        </p:nvSpPr>
        <p:spPr>
          <a:xfrm>
            <a:off x="1043608" y="49188"/>
            <a:ext cx="2448272" cy="21602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圆角矩形 1">
            <a:extLst>
              <a:ext uri="{FF2B5EF4-FFF2-40B4-BE49-F238E27FC236}">
                <a16:creationId xmlns:a16="http://schemas.microsoft.com/office/drawing/2014/main" id="{26B1C4AB-B14E-D3FC-E362-0B7A19315C4E}"/>
              </a:ext>
            </a:extLst>
          </p:cNvPr>
          <p:cNvSpPr/>
          <p:nvPr/>
        </p:nvSpPr>
        <p:spPr>
          <a:xfrm>
            <a:off x="5004048" y="1417340"/>
            <a:ext cx="2606762" cy="2512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C2BF147A-8306-77DD-2DFD-7FF4FF7C9B4D}"/>
              </a:ext>
            </a:extLst>
          </p:cNvPr>
          <p:cNvSpPr/>
          <p:nvPr/>
        </p:nvSpPr>
        <p:spPr>
          <a:xfrm>
            <a:off x="5004048" y="4441676"/>
            <a:ext cx="2520280" cy="2512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E13247EA-C955-3899-DCDC-A67F2229CB05}"/>
              </a:ext>
            </a:extLst>
          </p:cNvPr>
          <p:cNvSpPr/>
          <p:nvPr/>
        </p:nvSpPr>
        <p:spPr>
          <a:xfrm>
            <a:off x="5004048" y="3721596"/>
            <a:ext cx="2520280" cy="2512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太阳 6">
            <a:extLst>
              <a:ext uri="{FF2B5EF4-FFF2-40B4-BE49-F238E27FC236}">
                <a16:creationId xmlns:a16="http://schemas.microsoft.com/office/drawing/2014/main" id="{4509BAAA-C738-C560-0686-B7787EB47273}"/>
              </a:ext>
            </a:extLst>
          </p:cNvPr>
          <p:cNvSpPr/>
          <p:nvPr/>
        </p:nvSpPr>
        <p:spPr>
          <a:xfrm>
            <a:off x="4709117" y="931700"/>
            <a:ext cx="294639" cy="251200"/>
          </a:xfrm>
          <a:prstGeom prst="su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太阳 7">
            <a:extLst>
              <a:ext uri="{FF2B5EF4-FFF2-40B4-BE49-F238E27FC236}">
                <a16:creationId xmlns:a16="http://schemas.microsoft.com/office/drawing/2014/main" id="{F8428913-5D97-1C29-2FBD-75BDD0D8E356}"/>
              </a:ext>
            </a:extLst>
          </p:cNvPr>
          <p:cNvSpPr/>
          <p:nvPr/>
        </p:nvSpPr>
        <p:spPr>
          <a:xfrm>
            <a:off x="4709117" y="3470396"/>
            <a:ext cx="294639" cy="251200"/>
          </a:xfrm>
          <a:prstGeom prst="su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太阳 10">
            <a:extLst>
              <a:ext uri="{FF2B5EF4-FFF2-40B4-BE49-F238E27FC236}">
                <a16:creationId xmlns:a16="http://schemas.microsoft.com/office/drawing/2014/main" id="{351B1621-9482-4984-9826-052E2C97E286}"/>
              </a:ext>
            </a:extLst>
          </p:cNvPr>
          <p:cNvSpPr/>
          <p:nvPr/>
        </p:nvSpPr>
        <p:spPr>
          <a:xfrm>
            <a:off x="4709117" y="4190476"/>
            <a:ext cx="294639" cy="251200"/>
          </a:xfrm>
          <a:prstGeom prst="su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D57B206-A7BA-ABA6-95FE-CCF1558086A7}"/>
              </a:ext>
            </a:extLst>
          </p:cNvPr>
          <p:cNvSpPr txBox="1"/>
          <p:nvPr/>
        </p:nvSpPr>
        <p:spPr>
          <a:xfrm>
            <a:off x="6902628" y="1071460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0x4a0004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B2F6BAD-9439-48CC-DCAB-F7FE51786B07}"/>
              </a:ext>
            </a:extLst>
          </p:cNvPr>
          <p:cNvSpPr txBox="1"/>
          <p:nvPr/>
        </p:nvSpPr>
        <p:spPr>
          <a:xfrm>
            <a:off x="6975079" y="3399167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0x4a001a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BA1C642-AE76-A228-5953-0EA39A5325FC}"/>
              </a:ext>
            </a:extLst>
          </p:cNvPr>
          <p:cNvSpPr txBox="1"/>
          <p:nvPr/>
        </p:nvSpPr>
        <p:spPr>
          <a:xfrm>
            <a:off x="6925446" y="4720416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0x4a0023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261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E11D7FDC-3094-B1FA-853D-12C17F336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0"/>
            <a:ext cx="7772400" cy="5471855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37A5D5B-732C-719A-FB4B-7C454ABE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7" name="太阳 6">
            <a:extLst>
              <a:ext uri="{FF2B5EF4-FFF2-40B4-BE49-F238E27FC236}">
                <a16:creationId xmlns:a16="http://schemas.microsoft.com/office/drawing/2014/main" id="{030231A7-9E1A-1521-F275-59F0D392E796}"/>
              </a:ext>
            </a:extLst>
          </p:cNvPr>
          <p:cNvSpPr/>
          <p:nvPr/>
        </p:nvSpPr>
        <p:spPr>
          <a:xfrm>
            <a:off x="1057136" y="1813384"/>
            <a:ext cx="288032" cy="216024"/>
          </a:xfrm>
          <a:prstGeom prst="su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B84F6FE2-CA76-47D0-237A-EF62268D96AE}"/>
              </a:ext>
            </a:extLst>
          </p:cNvPr>
          <p:cNvCxnSpPr/>
          <p:nvPr/>
        </p:nvCxnSpPr>
        <p:spPr>
          <a:xfrm>
            <a:off x="327992" y="1993404"/>
            <a:ext cx="72008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8945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E11D7FDC-3094-B1FA-853D-12C17F336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0"/>
            <a:ext cx="7772400" cy="5471855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37A5D5B-732C-719A-FB4B-7C454ABE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7" name="太阳 6">
            <a:extLst>
              <a:ext uri="{FF2B5EF4-FFF2-40B4-BE49-F238E27FC236}">
                <a16:creationId xmlns:a16="http://schemas.microsoft.com/office/drawing/2014/main" id="{030231A7-9E1A-1521-F275-59F0D392E796}"/>
              </a:ext>
            </a:extLst>
          </p:cNvPr>
          <p:cNvSpPr/>
          <p:nvPr/>
        </p:nvSpPr>
        <p:spPr>
          <a:xfrm>
            <a:off x="1057136" y="1813384"/>
            <a:ext cx="288032" cy="216024"/>
          </a:xfrm>
          <a:prstGeom prst="su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B84F6FE2-CA76-47D0-237A-EF62268D96AE}"/>
              </a:ext>
            </a:extLst>
          </p:cNvPr>
          <p:cNvCxnSpPr/>
          <p:nvPr/>
        </p:nvCxnSpPr>
        <p:spPr>
          <a:xfrm>
            <a:off x="327992" y="1993404"/>
            <a:ext cx="72008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359ACD97-CF8A-DEA7-0CBD-A98E931A743C}"/>
              </a:ext>
            </a:extLst>
          </p:cNvPr>
          <p:cNvSpPr txBox="1"/>
          <p:nvPr/>
        </p:nvSpPr>
        <p:spPr>
          <a:xfrm>
            <a:off x="3525851" y="1624072"/>
            <a:ext cx="2929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err="1">
                <a:solidFill>
                  <a:srgbClr val="FF0000"/>
                </a:solidFill>
              </a:rPr>
              <a:t>i</a:t>
            </a:r>
            <a:r>
              <a:rPr kumimoji="1" lang="zh-CN" altLang="en-US" dirty="0">
                <a:solidFill>
                  <a:srgbClr val="FF0000"/>
                </a:solidFill>
              </a:rPr>
              <a:t>     </a:t>
            </a:r>
            <a:r>
              <a:rPr kumimoji="1" lang="en-US" altLang="zh-CN" dirty="0">
                <a:solidFill>
                  <a:srgbClr val="FF0000"/>
                </a:solidFill>
              </a:rPr>
              <a:t>n</a:t>
            </a:r>
            <a:r>
              <a:rPr kumimoji="1" lang="zh-CN" altLang="en-US" dirty="0">
                <a:solidFill>
                  <a:srgbClr val="FF0000"/>
                </a:solidFill>
              </a:rPr>
              <a:t>      </a:t>
            </a:r>
            <a:r>
              <a:rPr kumimoji="1" lang="en-US" altLang="zh-CN" dirty="0">
                <a:solidFill>
                  <a:srgbClr val="FF0000"/>
                </a:solidFill>
              </a:rPr>
              <a:t>p</a:t>
            </a:r>
            <a:r>
              <a:rPr kumimoji="1" lang="zh-CN" altLang="en-US" dirty="0">
                <a:solidFill>
                  <a:srgbClr val="FF0000"/>
                </a:solidFill>
              </a:rPr>
              <a:t>     </a:t>
            </a:r>
            <a:r>
              <a:rPr kumimoji="1" lang="en-US" altLang="zh-CN" dirty="0">
                <a:solidFill>
                  <a:srgbClr val="FF0000"/>
                </a:solidFill>
              </a:rPr>
              <a:t>u</a:t>
            </a:r>
            <a:r>
              <a:rPr kumimoji="1" lang="zh-CN" altLang="en-US" dirty="0">
                <a:solidFill>
                  <a:srgbClr val="FF0000"/>
                </a:solidFill>
              </a:rPr>
              <a:t>     </a:t>
            </a:r>
            <a:r>
              <a:rPr kumimoji="1" lang="en-US" altLang="zh-CN" dirty="0">
                <a:solidFill>
                  <a:srgbClr val="FF0000"/>
                </a:solidFill>
              </a:rPr>
              <a:t>t</a:t>
            </a:r>
            <a:r>
              <a:rPr kumimoji="1" lang="zh-CN" altLang="en-US" dirty="0">
                <a:solidFill>
                  <a:srgbClr val="FF0000"/>
                </a:solidFill>
              </a:rPr>
              <a:t>             </a:t>
            </a:r>
            <a:r>
              <a:rPr kumimoji="1" lang="en-US" altLang="zh-CN" dirty="0">
                <a:solidFill>
                  <a:srgbClr val="FF0000"/>
                </a:solidFill>
              </a:rPr>
              <a:t>t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A61332C-FA23-B089-7B91-8C97EB78DA29}"/>
              </a:ext>
            </a:extLst>
          </p:cNvPr>
          <p:cNvSpPr txBox="1"/>
          <p:nvPr/>
        </p:nvSpPr>
        <p:spPr>
          <a:xfrm>
            <a:off x="3525851" y="2029408"/>
            <a:ext cx="262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h</a:t>
            </a:r>
            <a:r>
              <a:rPr kumimoji="1" lang="zh-CN" altLang="en-US" dirty="0">
                <a:solidFill>
                  <a:srgbClr val="FF0000"/>
                </a:solidFill>
              </a:rPr>
              <a:t>    </a:t>
            </a:r>
            <a:r>
              <a:rPr kumimoji="1" lang="en-US" altLang="zh-CN" dirty="0">
                <a:solidFill>
                  <a:srgbClr val="FF0000"/>
                </a:solidFill>
              </a:rPr>
              <a:t>e</a:t>
            </a:r>
            <a:r>
              <a:rPr kumimoji="1" lang="zh-CN" altLang="en-US" dirty="0">
                <a:solidFill>
                  <a:srgbClr val="FF0000"/>
                </a:solidFill>
              </a:rPr>
              <a:t>             </a:t>
            </a:r>
            <a:r>
              <a:rPr kumimoji="1" lang="en-US" altLang="zh-CN" dirty="0">
                <a:solidFill>
                  <a:srgbClr val="FF0000"/>
                </a:solidFill>
              </a:rPr>
              <a:t>p</a:t>
            </a:r>
            <a:r>
              <a:rPr kumimoji="1" lang="zh-CN" altLang="en-US" dirty="0">
                <a:solidFill>
                  <a:srgbClr val="FF0000"/>
                </a:solidFill>
              </a:rPr>
              <a:t>     </a:t>
            </a:r>
            <a:r>
              <a:rPr kumimoji="1" lang="en-US" altLang="zh-CN" dirty="0">
                <a:solidFill>
                  <a:srgbClr val="FF0000"/>
                </a:solidFill>
              </a:rPr>
              <a:t>a</a:t>
            </a:r>
            <a:r>
              <a:rPr kumimoji="1" lang="zh-CN" altLang="en-US" dirty="0">
                <a:solidFill>
                  <a:srgbClr val="FF0000"/>
                </a:solidFill>
              </a:rPr>
              <a:t>       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FEB2E94-D4CF-6210-3B49-7726FC53D08E}"/>
              </a:ext>
            </a:extLst>
          </p:cNvPr>
          <p:cNvSpPr txBox="1"/>
          <p:nvPr/>
        </p:nvSpPr>
        <p:spPr>
          <a:xfrm>
            <a:off x="3525851" y="2394528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s</a:t>
            </a:r>
            <a:r>
              <a:rPr kumimoji="1" lang="zh-CN" altLang="en-US" dirty="0">
                <a:solidFill>
                  <a:srgbClr val="FF0000"/>
                </a:solidFill>
              </a:rPr>
              <a:t>    </a:t>
            </a:r>
            <a:r>
              <a:rPr kumimoji="1" lang="en-US" altLang="zh-CN" dirty="0">
                <a:solidFill>
                  <a:srgbClr val="FF0000"/>
                </a:solidFill>
              </a:rPr>
              <a:t>s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0EB8D44-360F-E179-A75B-B15EB71A5DAF}"/>
              </a:ext>
            </a:extLst>
          </p:cNvPr>
          <p:cNvSpPr txBox="1"/>
          <p:nvPr/>
        </p:nvSpPr>
        <p:spPr>
          <a:xfrm>
            <a:off x="3525851" y="2759648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w</a:t>
            </a:r>
            <a:r>
              <a:rPr kumimoji="1" lang="zh-CN" altLang="en-US" dirty="0">
                <a:solidFill>
                  <a:srgbClr val="FF0000"/>
                </a:solidFill>
              </a:rPr>
              <a:t>   </a:t>
            </a:r>
            <a:r>
              <a:rPr kumimoji="1" lang="en-US" altLang="zh-CN" dirty="0">
                <a:solidFill>
                  <a:srgbClr val="FF0000"/>
                </a:solidFill>
              </a:rPr>
              <a:t>d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AA7AB18-F7CB-7010-2B3C-B1924F4D4218}"/>
              </a:ext>
            </a:extLst>
          </p:cNvPr>
          <p:cNvSpPr txBox="1"/>
          <p:nvPr/>
        </p:nvSpPr>
        <p:spPr>
          <a:xfrm>
            <a:off x="3577146" y="3073524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:</a:t>
            </a:r>
            <a:r>
              <a:rPr kumimoji="1" lang="zh-CN" altLang="en-US" dirty="0">
                <a:solidFill>
                  <a:srgbClr val="FF0000"/>
                </a:solidFill>
              </a:rPr>
              <a:t>     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3E89D05-D2C0-D6D8-46BE-8F9BF3CA5F11}"/>
              </a:ext>
            </a:extLst>
          </p:cNvPr>
          <p:cNvSpPr txBox="1"/>
          <p:nvPr/>
        </p:nvSpPr>
        <p:spPr>
          <a:xfrm>
            <a:off x="2328087" y="1707075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0x4a0004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8983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E11D7FDC-3094-B1FA-853D-12C17F336E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0"/>
            <a:ext cx="7772400" cy="5471855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37A5D5B-732C-719A-FB4B-7C454ABE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7" name="太阳 6">
            <a:extLst>
              <a:ext uri="{FF2B5EF4-FFF2-40B4-BE49-F238E27FC236}">
                <a16:creationId xmlns:a16="http://schemas.microsoft.com/office/drawing/2014/main" id="{030231A7-9E1A-1521-F275-59F0D392E796}"/>
              </a:ext>
            </a:extLst>
          </p:cNvPr>
          <p:cNvSpPr/>
          <p:nvPr/>
        </p:nvSpPr>
        <p:spPr>
          <a:xfrm>
            <a:off x="4957890" y="3408593"/>
            <a:ext cx="288032" cy="216024"/>
          </a:xfrm>
          <a:prstGeom prst="su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B84F6FE2-CA76-47D0-237A-EF62268D96AE}"/>
              </a:ext>
            </a:extLst>
          </p:cNvPr>
          <p:cNvCxnSpPr/>
          <p:nvPr/>
        </p:nvCxnSpPr>
        <p:spPr>
          <a:xfrm>
            <a:off x="327992" y="3793604"/>
            <a:ext cx="72008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359ACD97-CF8A-DEA7-0CBD-A98E931A743C}"/>
              </a:ext>
            </a:extLst>
          </p:cNvPr>
          <p:cNvSpPr txBox="1"/>
          <p:nvPr/>
        </p:nvSpPr>
        <p:spPr>
          <a:xfrm>
            <a:off x="3525851" y="1624072"/>
            <a:ext cx="2929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err="1">
                <a:solidFill>
                  <a:srgbClr val="FF0000"/>
                </a:solidFill>
              </a:rPr>
              <a:t>i</a:t>
            </a:r>
            <a:r>
              <a:rPr kumimoji="1" lang="zh-CN" altLang="en-US" dirty="0">
                <a:solidFill>
                  <a:srgbClr val="FF0000"/>
                </a:solidFill>
              </a:rPr>
              <a:t>     </a:t>
            </a:r>
            <a:r>
              <a:rPr kumimoji="1" lang="en-US" altLang="zh-CN" dirty="0">
                <a:solidFill>
                  <a:srgbClr val="FF0000"/>
                </a:solidFill>
              </a:rPr>
              <a:t>n</a:t>
            </a:r>
            <a:r>
              <a:rPr kumimoji="1" lang="zh-CN" altLang="en-US" dirty="0">
                <a:solidFill>
                  <a:srgbClr val="FF0000"/>
                </a:solidFill>
              </a:rPr>
              <a:t>      </a:t>
            </a:r>
            <a:r>
              <a:rPr kumimoji="1" lang="en-US" altLang="zh-CN" dirty="0">
                <a:solidFill>
                  <a:srgbClr val="FF0000"/>
                </a:solidFill>
              </a:rPr>
              <a:t>p</a:t>
            </a:r>
            <a:r>
              <a:rPr kumimoji="1" lang="zh-CN" altLang="en-US" dirty="0">
                <a:solidFill>
                  <a:srgbClr val="FF0000"/>
                </a:solidFill>
              </a:rPr>
              <a:t>     </a:t>
            </a:r>
            <a:r>
              <a:rPr kumimoji="1" lang="en-US" altLang="zh-CN" dirty="0">
                <a:solidFill>
                  <a:srgbClr val="FF0000"/>
                </a:solidFill>
              </a:rPr>
              <a:t>u</a:t>
            </a:r>
            <a:r>
              <a:rPr kumimoji="1" lang="zh-CN" altLang="en-US" dirty="0">
                <a:solidFill>
                  <a:srgbClr val="FF0000"/>
                </a:solidFill>
              </a:rPr>
              <a:t>     </a:t>
            </a:r>
            <a:r>
              <a:rPr kumimoji="1" lang="en-US" altLang="zh-CN" dirty="0">
                <a:solidFill>
                  <a:srgbClr val="FF0000"/>
                </a:solidFill>
              </a:rPr>
              <a:t>t</a:t>
            </a:r>
            <a:r>
              <a:rPr kumimoji="1" lang="zh-CN" altLang="en-US" dirty="0">
                <a:solidFill>
                  <a:srgbClr val="FF0000"/>
                </a:solidFill>
              </a:rPr>
              <a:t>             </a:t>
            </a:r>
            <a:r>
              <a:rPr kumimoji="1" lang="en-US" altLang="zh-CN" dirty="0">
                <a:solidFill>
                  <a:srgbClr val="FF0000"/>
                </a:solidFill>
              </a:rPr>
              <a:t>t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A61332C-FA23-B089-7B91-8C97EB78DA29}"/>
              </a:ext>
            </a:extLst>
          </p:cNvPr>
          <p:cNvSpPr txBox="1"/>
          <p:nvPr/>
        </p:nvSpPr>
        <p:spPr>
          <a:xfrm>
            <a:off x="3525851" y="2029408"/>
            <a:ext cx="262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h</a:t>
            </a:r>
            <a:r>
              <a:rPr kumimoji="1" lang="zh-CN" altLang="en-US" dirty="0">
                <a:solidFill>
                  <a:srgbClr val="FF0000"/>
                </a:solidFill>
              </a:rPr>
              <a:t>    </a:t>
            </a:r>
            <a:r>
              <a:rPr kumimoji="1" lang="en-US" altLang="zh-CN" dirty="0">
                <a:solidFill>
                  <a:srgbClr val="FF0000"/>
                </a:solidFill>
              </a:rPr>
              <a:t>e</a:t>
            </a:r>
            <a:r>
              <a:rPr kumimoji="1" lang="zh-CN" altLang="en-US" dirty="0">
                <a:solidFill>
                  <a:srgbClr val="FF0000"/>
                </a:solidFill>
              </a:rPr>
              <a:t>             </a:t>
            </a:r>
            <a:r>
              <a:rPr kumimoji="1" lang="en-US" altLang="zh-CN" dirty="0">
                <a:solidFill>
                  <a:srgbClr val="FF0000"/>
                </a:solidFill>
              </a:rPr>
              <a:t>p</a:t>
            </a:r>
            <a:r>
              <a:rPr kumimoji="1" lang="zh-CN" altLang="en-US" dirty="0">
                <a:solidFill>
                  <a:srgbClr val="FF0000"/>
                </a:solidFill>
              </a:rPr>
              <a:t>     </a:t>
            </a:r>
            <a:r>
              <a:rPr kumimoji="1" lang="en-US" altLang="zh-CN" dirty="0">
                <a:solidFill>
                  <a:srgbClr val="FF0000"/>
                </a:solidFill>
              </a:rPr>
              <a:t>a</a:t>
            </a:r>
            <a:r>
              <a:rPr kumimoji="1" lang="zh-CN" altLang="en-US" dirty="0">
                <a:solidFill>
                  <a:srgbClr val="FF0000"/>
                </a:solidFill>
              </a:rPr>
              <a:t>       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FEB2E94-D4CF-6210-3B49-7726FC53D08E}"/>
              </a:ext>
            </a:extLst>
          </p:cNvPr>
          <p:cNvSpPr txBox="1"/>
          <p:nvPr/>
        </p:nvSpPr>
        <p:spPr>
          <a:xfrm>
            <a:off x="3525851" y="2394528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s</a:t>
            </a:r>
            <a:r>
              <a:rPr kumimoji="1" lang="zh-CN" altLang="en-US" dirty="0">
                <a:solidFill>
                  <a:srgbClr val="FF0000"/>
                </a:solidFill>
              </a:rPr>
              <a:t>    </a:t>
            </a:r>
            <a:r>
              <a:rPr kumimoji="1" lang="en-US" altLang="zh-CN" dirty="0">
                <a:solidFill>
                  <a:srgbClr val="FF0000"/>
                </a:solidFill>
              </a:rPr>
              <a:t>s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0EB8D44-360F-E179-A75B-B15EB71A5DAF}"/>
              </a:ext>
            </a:extLst>
          </p:cNvPr>
          <p:cNvSpPr txBox="1"/>
          <p:nvPr/>
        </p:nvSpPr>
        <p:spPr>
          <a:xfrm>
            <a:off x="3525851" y="2759648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w</a:t>
            </a:r>
            <a:r>
              <a:rPr kumimoji="1" lang="zh-CN" altLang="en-US" dirty="0">
                <a:solidFill>
                  <a:srgbClr val="FF0000"/>
                </a:solidFill>
              </a:rPr>
              <a:t>   </a:t>
            </a:r>
            <a:r>
              <a:rPr kumimoji="1" lang="en-US" altLang="zh-CN" dirty="0">
                <a:solidFill>
                  <a:srgbClr val="FF0000"/>
                </a:solidFill>
              </a:rPr>
              <a:t>d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AA7AB18-F7CB-7010-2B3C-B1924F4D4218}"/>
              </a:ext>
            </a:extLst>
          </p:cNvPr>
          <p:cNvSpPr txBox="1"/>
          <p:nvPr/>
        </p:nvSpPr>
        <p:spPr>
          <a:xfrm>
            <a:off x="3577146" y="3073524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:</a:t>
            </a:r>
            <a:r>
              <a:rPr kumimoji="1" lang="zh-CN" altLang="en-US" dirty="0">
                <a:solidFill>
                  <a:srgbClr val="FF0000"/>
                </a:solidFill>
              </a:rPr>
              <a:t>     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32DCB91-C423-FC8C-1025-DD5E5EBF86E6}"/>
              </a:ext>
            </a:extLst>
          </p:cNvPr>
          <p:cNvSpPr txBox="1"/>
          <p:nvPr/>
        </p:nvSpPr>
        <p:spPr>
          <a:xfrm>
            <a:off x="5278959" y="3354443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s</a:t>
            </a:r>
            <a:r>
              <a:rPr kumimoji="1" lang="zh-CN" altLang="en-US" dirty="0">
                <a:solidFill>
                  <a:srgbClr val="FF0000"/>
                </a:solidFill>
              </a:rPr>
              <a:t>     </a:t>
            </a:r>
            <a:r>
              <a:rPr kumimoji="1" lang="en-US" altLang="zh-CN" dirty="0">
                <a:solidFill>
                  <a:srgbClr val="FF0000"/>
                </a:solidFill>
              </a:rPr>
              <a:t>u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6F6F765-084C-30B1-A34A-71CFFEDEBECB}"/>
              </a:ext>
            </a:extLst>
          </p:cNvPr>
          <p:cNvSpPr txBox="1"/>
          <p:nvPr/>
        </p:nvSpPr>
        <p:spPr>
          <a:xfrm>
            <a:off x="3525851" y="377197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r</a:t>
            </a:r>
            <a:r>
              <a:rPr kumimoji="1" lang="zh-CN" altLang="en-US" dirty="0">
                <a:solidFill>
                  <a:srgbClr val="FF0000"/>
                </a:solidFill>
              </a:rPr>
              <a:t>     </a:t>
            </a:r>
            <a:r>
              <a:rPr kumimoji="1" lang="en-US" altLang="zh-CN" dirty="0">
                <a:solidFill>
                  <a:srgbClr val="FF0000"/>
                </a:solidFill>
              </a:rPr>
              <a:t>v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4D7372B-9BB9-CEE6-57B6-1F6E86A7E275}"/>
              </a:ext>
            </a:extLst>
          </p:cNvPr>
          <p:cNvSpPr txBox="1"/>
          <p:nvPr/>
        </p:nvSpPr>
        <p:spPr>
          <a:xfrm>
            <a:off x="3525851" y="4153309"/>
            <a:ext cx="2980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err="1">
                <a:solidFill>
                  <a:srgbClr val="FF0000"/>
                </a:solidFill>
              </a:rPr>
              <a:t>i</a:t>
            </a:r>
            <a:r>
              <a:rPr kumimoji="1" lang="zh-CN" altLang="en-US" dirty="0">
                <a:solidFill>
                  <a:srgbClr val="FF0000"/>
                </a:solidFill>
              </a:rPr>
              <a:t>     </a:t>
            </a:r>
            <a:r>
              <a:rPr kumimoji="1" lang="en-US" altLang="zh-CN" dirty="0">
                <a:solidFill>
                  <a:srgbClr val="FF0000"/>
                </a:solidFill>
              </a:rPr>
              <a:t>v</a:t>
            </a:r>
            <a:r>
              <a:rPr kumimoji="1" lang="zh-CN" altLang="en-US" dirty="0">
                <a:solidFill>
                  <a:srgbClr val="FF0000"/>
                </a:solidFill>
              </a:rPr>
              <a:t>      </a:t>
            </a:r>
            <a:r>
              <a:rPr kumimoji="1" lang="en-US" altLang="zh-CN" dirty="0">
                <a:solidFill>
                  <a:srgbClr val="FF0000"/>
                </a:solidFill>
              </a:rPr>
              <a:t>e</a:t>
            </a:r>
            <a:r>
              <a:rPr kumimoji="1" lang="zh-CN" altLang="en-US" dirty="0">
                <a:solidFill>
                  <a:srgbClr val="FF0000"/>
                </a:solidFill>
              </a:rPr>
              <a:t>     </a:t>
            </a:r>
            <a:r>
              <a:rPr kumimoji="1" lang="en-US" altLang="zh-CN" dirty="0">
                <a:solidFill>
                  <a:srgbClr val="FF0000"/>
                </a:solidFill>
              </a:rPr>
              <a:t>!</a:t>
            </a:r>
            <a:r>
              <a:rPr kumimoji="1" lang="zh-CN" altLang="en-US" dirty="0">
                <a:solidFill>
                  <a:srgbClr val="FF0000"/>
                </a:solidFill>
              </a:rPr>
              <a:t>             </a:t>
            </a:r>
            <a:r>
              <a:rPr kumimoji="1" lang="en-US" altLang="zh-CN" dirty="0">
                <a:solidFill>
                  <a:srgbClr val="FF0000"/>
                </a:solidFill>
              </a:rPr>
              <a:t>b</a:t>
            </a:r>
            <a:r>
              <a:rPr kumimoji="1" lang="zh-CN" altLang="en-US" dirty="0">
                <a:solidFill>
                  <a:srgbClr val="FF0000"/>
                </a:solidFill>
              </a:rPr>
              <a:t>     </a:t>
            </a:r>
            <a:r>
              <a:rPr kumimoji="1" lang="en-US" altLang="zh-CN" dirty="0">
                <a:solidFill>
                  <a:srgbClr val="FF0000"/>
                </a:solidFill>
              </a:rPr>
              <a:t>o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FFBD902-AE91-DFD1-F634-3CE1DEDE800E}"/>
              </a:ext>
            </a:extLst>
          </p:cNvPr>
          <p:cNvSpPr txBox="1"/>
          <p:nvPr/>
        </p:nvSpPr>
        <p:spPr>
          <a:xfrm>
            <a:off x="3484813" y="4511037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m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54D3E84-B520-B240-EC99-60E1225FFB07}"/>
              </a:ext>
            </a:extLst>
          </p:cNvPr>
          <p:cNvSpPr txBox="1"/>
          <p:nvPr/>
        </p:nvSpPr>
        <p:spPr>
          <a:xfrm>
            <a:off x="3525851" y="4866667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b</a:t>
            </a:r>
            <a:r>
              <a:rPr kumimoji="1" lang="zh-CN" altLang="en-US" dirty="0">
                <a:solidFill>
                  <a:srgbClr val="FF0000"/>
                </a:solidFill>
              </a:rPr>
              <a:t>     </a:t>
            </a:r>
            <a:r>
              <a:rPr kumimoji="1" lang="en-US" altLang="zh-CN" dirty="0">
                <a:solidFill>
                  <a:srgbClr val="FF0000"/>
                </a:solidFill>
              </a:rPr>
              <a:t>!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2" name="太阳 1">
            <a:extLst>
              <a:ext uri="{FF2B5EF4-FFF2-40B4-BE49-F238E27FC236}">
                <a16:creationId xmlns:a16="http://schemas.microsoft.com/office/drawing/2014/main" id="{D96DEA8C-7751-2A32-DFEC-96CA107037BF}"/>
              </a:ext>
            </a:extLst>
          </p:cNvPr>
          <p:cNvSpPr/>
          <p:nvPr/>
        </p:nvSpPr>
        <p:spPr>
          <a:xfrm>
            <a:off x="5509404" y="4153309"/>
            <a:ext cx="288032" cy="216024"/>
          </a:xfrm>
          <a:prstGeom prst="su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C2D3883-6123-7B0B-9703-937B0C96139F}"/>
              </a:ext>
            </a:extLst>
          </p:cNvPr>
          <p:cNvSpPr txBox="1"/>
          <p:nvPr/>
        </p:nvSpPr>
        <p:spPr>
          <a:xfrm>
            <a:off x="4861694" y="2985111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0x4a001a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41ACA78-84C2-15D9-FD6D-087943EF94CC}"/>
              </a:ext>
            </a:extLst>
          </p:cNvPr>
          <p:cNvSpPr txBox="1"/>
          <p:nvPr/>
        </p:nvSpPr>
        <p:spPr>
          <a:xfrm>
            <a:off x="5054538" y="4679580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0x4a0023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6647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785E601E-83F3-B98B-B117-FDE6A5AC35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66" y="0"/>
            <a:ext cx="7018668" cy="5715000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614EE0-C86D-EF56-5F3F-9E330B860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9C488F3A-8936-AB25-87F2-BD47342C36B6}"/>
              </a:ext>
            </a:extLst>
          </p:cNvPr>
          <p:cNvSpPr/>
          <p:nvPr/>
        </p:nvSpPr>
        <p:spPr>
          <a:xfrm>
            <a:off x="1043608" y="49188"/>
            <a:ext cx="2448272" cy="21602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圆角矩形 1">
            <a:extLst>
              <a:ext uri="{FF2B5EF4-FFF2-40B4-BE49-F238E27FC236}">
                <a16:creationId xmlns:a16="http://schemas.microsoft.com/office/drawing/2014/main" id="{26B1C4AB-B14E-D3FC-E362-0B7A19315C4E}"/>
              </a:ext>
            </a:extLst>
          </p:cNvPr>
          <p:cNvSpPr/>
          <p:nvPr/>
        </p:nvSpPr>
        <p:spPr>
          <a:xfrm>
            <a:off x="5004048" y="1417340"/>
            <a:ext cx="2606762" cy="2512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圆角矩形 2">
            <a:extLst>
              <a:ext uri="{FF2B5EF4-FFF2-40B4-BE49-F238E27FC236}">
                <a16:creationId xmlns:a16="http://schemas.microsoft.com/office/drawing/2014/main" id="{735210C5-9FEF-9662-711A-00E1EEA73D0E}"/>
              </a:ext>
            </a:extLst>
          </p:cNvPr>
          <p:cNvSpPr/>
          <p:nvPr/>
        </p:nvSpPr>
        <p:spPr>
          <a:xfrm>
            <a:off x="5004048" y="2569468"/>
            <a:ext cx="3077286" cy="2512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C2BF147A-8306-77DD-2DFD-7FF4FF7C9B4D}"/>
              </a:ext>
            </a:extLst>
          </p:cNvPr>
          <p:cNvSpPr/>
          <p:nvPr/>
        </p:nvSpPr>
        <p:spPr>
          <a:xfrm>
            <a:off x="5004048" y="4441676"/>
            <a:ext cx="2520280" cy="2512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E13247EA-C955-3899-DCDC-A67F2229CB05}"/>
              </a:ext>
            </a:extLst>
          </p:cNvPr>
          <p:cNvSpPr/>
          <p:nvPr/>
        </p:nvSpPr>
        <p:spPr>
          <a:xfrm>
            <a:off x="5004048" y="3721596"/>
            <a:ext cx="2520280" cy="2512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太阳 6">
            <a:extLst>
              <a:ext uri="{FF2B5EF4-FFF2-40B4-BE49-F238E27FC236}">
                <a16:creationId xmlns:a16="http://schemas.microsoft.com/office/drawing/2014/main" id="{4509BAAA-C738-C560-0686-B7787EB47273}"/>
              </a:ext>
            </a:extLst>
          </p:cNvPr>
          <p:cNvSpPr/>
          <p:nvPr/>
        </p:nvSpPr>
        <p:spPr>
          <a:xfrm>
            <a:off x="4709117" y="931700"/>
            <a:ext cx="294639" cy="251200"/>
          </a:xfrm>
          <a:prstGeom prst="su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太阳 7">
            <a:extLst>
              <a:ext uri="{FF2B5EF4-FFF2-40B4-BE49-F238E27FC236}">
                <a16:creationId xmlns:a16="http://schemas.microsoft.com/office/drawing/2014/main" id="{F8428913-5D97-1C29-2FBD-75BDD0D8E356}"/>
              </a:ext>
            </a:extLst>
          </p:cNvPr>
          <p:cNvSpPr/>
          <p:nvPr/>
        </p:nvSpPr>
        <p:spPr>
          <a:xfrm>
            <a:off x="4709117" y="3470396"/>
            <a:ext cx="294639" cy="251200"/>
          </a:xfrm>
          <a:prstGeom prst="su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太阳 10">
            <a:extLst>
              <a:ext uri="{FF2B5EF4-FFF2-40B4-BE49-F238E27FC236}">
                <a16:creationId xmlns:a16="http://schemas.microsoft.com/office/drawing/2014/main" id="{351B1621-9482-4984-9826-052E2C97E286}"/>
              </a:ext>
            </a:extLst>
          </p:cNvPr>
          <p:cNvSpPr/>
          <p:nvPr/>
        </p:nvSpPr>
        <p:spPr>
          <a:xfrm>
            <a:off x="4709117" y="4190476"/>
            <a:ext cx="294639" cy="251200"/>
          </a:xfrm>
          <a:prstGeom prst="su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75992F1-FE19-97BB-E387-558F4026DF16}"/>
              </a:ext>
            </a:extLst>
          </p:cNvPr>
          <p:cNvSpPr txBox="1"/>
          <p:nvPr/>
        </p:nvSpPr>
        <p:spPr>
          <a:xfrm>
            <a:off x="6729347" y="1096254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input</a:t>
            </a:r>
            <a:r>
              <a:rPr kumimoji="1" lang="zh-CN" altLang="en-US" dirty="0">
                <a:solidFill>
                  <a:srgbClr val="FF0000"/>
                </a:solidFill>
              </a:rPr>
              <a:t>  </a:t>
            </a:r>
            <a:r>
              <a:rPr kumimoji="1" lang="en-US" altLang="zh-CN" dirty="0">
                <a:solidFill>
                  <a:srgbClr val="FF0000"/>
                </a:solidFill>
              </a:rPr>
              <a:t>the</a:t>
            </a:r>
            <a:r>
              <a:rPr kumimoji="1" lang="zh-CN" altLang="en-US" dirty="0">
                <a:solidFill>
                  <a:srgbClr val="FF0000"/>
                </a:solidFill>
              </a:rPr>
              <a:t> </a:t>
            </a:r>
            <a:r>
              <a:rPr kumimoji="1" lang="en-US" altLang="zh-CN" dirty="0">
                <a:solidFill>
                  <a:srgbClr val="FF0000"/>
                </a:solidFill>
              </a:rPr>
              <a:t>passwd:</a:t>
            </a:r>
            <a:r>
              <a:rPr kumimoji="1" lang="zh-CN" altLang="en-US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ED67BE6-E729-99B2-E2C0-C243386DBE20}"/>
              </a:ext>
            </a:extLst>
          </p:cNvPr>
          <p:cNvSpPr txBox="1"/>
          <p:nvPr/>
        </p:nvSpPr>
        <p:spPr>
          <a:xfrm>
            <a:off x="7101579" y="3433564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survive!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E5AFF2A-D413-214D-FFBD-42F90BB05F6D}"/>
              </a:ext>
            </a:extLst>
          </p:cNvPr>
          <p:cNvSpPr txBox="1"/>
          <p:nvPr/>
        </p:nvSpPr>
        <p:spPr>
          <a:xfrm>
            <a:off x="7145267" y="4153644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bomb!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3666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FF612B-053A-468D-1EB9-B7B253BFF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Step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Step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805AC2B-2EDE-E5B1-6B09-020FB31E8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363272" cy="4152633"/>
          </a:xfrm>
        </p:spPr>
        <p:txBody>
          <a:bodyPr>
            <a:normAutofit/>
          </a:bodyPr>
          <a:lstStyle/>
          <a:p>
            <a:pPr marL="411480" fontAlgn="auto">
              <a:lnSpc>
                <a:spcPct val="110000"/>
              </a:lnSpc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dirty="0"/>
              <a:t>Find key functions and parameters</a:t>
            </a:r>
          </a:p>
          <a:p>
            <a:pPr marL="740664" lvl="1" fontAlgn="auto">
              <a:lnSpc>
                <a:spcPct val="110000"/>
              </a:lnSpc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en-US" altLang="zh-CN" dirty="0"/>
              <a:t>  where does the password store ?</a:t>
            </a:r>
          </a:p>
          <a:p>
            <a:pPr marL="740664" lvl="1" fontAlgn="auto">
              <a:lnSpc>
                <a:spcPct val="110000"/>
              </a:lnSpc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en-US" altLang="zh-CN" dirty="0"/>
              <a:t> which the instruction will print “bomb” ?</a:t>
            </a:r>
          </a:p>
          <a:p>
            <a:pPr marL="411480" fontAlgn="auto">
              <a:lnSpc>
                <a:spcPct val="110000"/>
              </a:lnSpc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dirty="0"/>
              <a:t>Find key strings</a:t>
            </a:r>
          </a:p>
          <a:p>
            <a:pPr marL="740664" lvl="1" fontAlgn="auto">
              <a:lnSpc>
                <a:spcPct val="110000"/>
              </a:lnSpc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bomb</a:t>
            </a:r>
            <a:r>
              <a:rPr lang="en-US" altLang="zh-CN" dirty="0"/>
              <a:t>, </a:t>
            </a:r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survive</a:t>
            </a:r>
            <a:r>
              <a:rPr lang="en-US" altLang="zh-CN" dirty="0"/>
              <a:t> and </a:t>
            </a:r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password</a:t>
            </a:r>
          </a:p>
          <a:p>
            <a:pPr marL="411480" fontAlgn="auto">
              <a:lnSpc>
                <a:spcPct val="110000"/>
              </a:lnSpc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dirty="0"/>
              <a:t>Find key operators</a:t>
            </a:r>
          </a:p>
          <a:p>
            <a:pPr marL="740664" lvl="1" fontAlgn="auto">
              <a:lnSpc>
                <a:spcPct val="110000"/>
              </a:lnSpc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jmp</a:t>
            </a:r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/</a:t>
            </a:r>
            <a:r>
              <a:rPr lang="en-US" altLang="zh-CN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j</a:t>
            </a:r>
            <a:r>
              <a:rPr lang="en-US" altLang="zh-CN" b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xx</a:t>
            </a:r>
            <a:r>
              <a:rPr lang="en-US" altLang="zh-CN" dirty="0"/>
              <a:t>, change control flow</a:t>
            </a:r>
          </a:p>
          <a:p>
            <a:pPr marL="740664" lvl="1" fontAlgn="auto">
              <a:lnSpc>
                <a:spcPct val="110000"/>
              </a:lnSpc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cmp</a:t>
            </a:r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/test</a:t>
            </a:r>
            <a:r>
              <a:rPr lang="en-US" altLang="zh-CN" dirty="0"/>
              <a:t>, how to judgment condition</a:t>
            </a:r>
          </a:p>
          <a:p>
            <a:pPr marL="740664" lvl="1" fontAlgn="auto">
              <a:lnSpc>
                <a:spcPct val="160000"/>
              </a:lnSpc>
              <a:spcAft>
                <a:spcPts val="0"/>
              </a:spcAft>
              <a:buFont typeface="Wingdings"/>
              <a:buChar char=""/>
              <a:defRPr/>
            </a:pPr>
            <a:endParaRPr lang="en-US" altLang="zh-CN" dirty="0"/>
          </a:p>
          <a:p>
            <a:pPr marL="740664" lvl="1" fontAlgn="auto">
              <a:lnSpc>
                <a:spcPct val="160000"/>
              </a:lnSpc>
              <a:spcAft>
                <a:spcPts val="0"/>
              </a:spcAft>
              <a:buFont typeface="Wingdings"/>
              <a:buChar char=""/>
              <a:defRPr/>
            </a:pP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F3D116-BAC7-8441-E0CF-A0F60D89F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11323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785E601E-83F3-B98B-B117-FDE6A5AC35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66" y="0"/>
            <a:ext cx="7018668" cy="5715000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614EE0-C86D-EF56-5F3F-9E330B860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E13247EA-C955-3899-DCDC-A67F2229CB05}"/>
              </a:ext>
            </a:extLst>
          </p:cNvPr>
          <p:cNvSpPr/>
          <p:nvPr/>
        </p:nvSpPr>
        <p:spPr>
          <a:xfrm>
            <a:off x="4932040" y="3073524"/>
            <a:ext cx="2664296" cy="47576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75992F1-FE19-97BB-E387-558F4026DF16}"/>
              </a:ext>
            </a:extLst>
          </p:cNvPr>
          <p:cNvSpPr txBox="1"/>
          <p:nvPr/>
        </p:nvSpPr>
        <p:spPr>
          <a:xfrm>
            <a:off x="6593339" y="1172076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input</a:t>
            </a:r>
            <a:r>
              <a:rPr kumimoji="1" lang="zh-CN" altLang="en-US" dirty="0">
                <a:solidFill>
                  <a:srgbClr val="FF0000"/>
                </a:solidFill>
              </a:rPr>
              <a:t>  </a:t>
            </a:r>
            <a:r>
              <a:rPr kumimoji="1" lang="en-US" altLang="zh-CN" dirty="0">
                <a:solidFill>
                  <a:srgbClr val="FF0000"/>
                </a:solidFill>
              </a:rPr>
              <a:t>the</a:t>
            </a:r>
            <a:r>
              <a:rPr kumimoji="1" lang="zh-CN" altLang="en-US" dirty="0">
                <a:solidFill>
                  <a:srgbClr val="FF0000"/>
                </a:solidFill>
              </a:rPr>
              <a:t> </a:t>
            </a:r>
            <a:r>
              <a:rPr kumimoji="1" lang="en-US" altLang="zh-CN" dirty="0">
                <a:solidFill>
                  <a:srgbClr val="FF0000"/>
                </a:solidFill>
              </a:rPr>
              <a:t>passwd:</a:t>
            </a:r>
            <a:r>
              <a:rPr kumimoji="1" lang="zh-CN" altLang="en-US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ED67BE6-E729-99B2-E2C0-C243386DBE20}"/>
              </a:ext>
            </a:extLst>
          </p:cNvPr>
          <p:cNvSpPr txBox="1"/>
          <p:nvPr/>
        </p:nvSpPr>
        <p:spPr>
          <a:xfrm>
            <a:off x="7101579" y="3433564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survive!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E5AFF2A-D413-214D-FFBD-42F90BB05F6D}"/>
              </a:ext>
            </a:extLst>
          </p:cNvPr>
          <p:cNvSpPr txBox="1"/>
          <p:nvPr/>
        </p:nvSpPr>
        <p:spPr>
          <a:xfrm>
            <a:off x="7145267" y="4153644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bomb!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8626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785E601E-83F3-B98B-B117-FDE6A5AC35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66" y="0"/>
            <a:ext cx="7018668" cy="5715000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614EE0-C86D-EF56-5F3F-9E330B860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E13247EA-C955-3899-DCDC-A67F2229CB05}"/>
              </a:ext>
            </a:extLst>
          </p:cNvPr>
          <p:cNvSpPr/>
          <p:nvPr/>
        </p:nvSpPr>
        <p:spPr>
          <a:xfrm>
            <a:off x="4932040" y="2569468"/>
            <a:ext cx="3039094" cy="97981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75992F1-FE19-97BB-E387-558F4026DF16}"/>
              </a:ext>
            </a:extLst>
          </p:cNvPr>
          <p:cNvSpPr txBox="1"/>
          <p:nvPr/>
        </p:nvSpPr>
        <p:spPr>
          <a:xfrm>
            <a:off x="6593339" y="1172076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input</a:t>
            </a:r>
            <a:r>
              <a:rPr kumimoji="1" lang="zh-CN" altLang="en-US" dirty="0">
                <a:solidFill>
                  <a:srgbClr val="FF0000"/>
                </a:solidFill>
              </a:rPr>
              <a:t>  </a:t>
            </a:r>
            <a:r>
              <a:rPr kumimoji="1" lang="en-US" altLang="zh-CN" dirty="0">
                <a:solidFill>
                  <a:srgbClr val="FF0000"/>
                </a:solidFill>
              </a:rPr>
              <a:t>the</a:t>
            </a:r>
            <a:r>
              <a:rPr kumimoji="1" lang="zh-CN" altLang="en-US" dirty="0">
                <a:solidFill>
                  <a:srgbClr val="FF0000"/>
                </a:solidFill>
              </a:rPr>
              <a:t> </a:t>
            </a:r>
            <a:r>
              <a:rPr kumimoji="1" lang="en-US" altLang="zh-CN" dirty="0">
                <a:solidFill>
                  <a:srgbClr val="FF0000"/>
                </a:solidFill>
              </a:rPr>
              <a:t>passwd:</a:t>
            </a:r>
            <a:r>
              <a:rPr kumimoji="1" lang="zh-CN" altLang="en-US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ED67BE6-E729-99B2-E2C0-C243386DBE20}"/>
              </a:ext>
            </a:extLst>
          </p:cNvPr>
          <p:cNvSpPr txBox="1"/>
          <p:nvPr/>
        </p:nvSpPr>
        <p:spPr>
          <a:xfrm>
            <a:off x="7101579" y="3433564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survive!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E5AFF2A-D413-214D-FFBD-42F90BB05F6D}"/>
              </a:ext>
            </a:extLst>
          </p:cNvPr>
          <p:cNvSpPr txBox="1"/>
          <p:nvPr/>
        </p:nvSpPr>
        <p:spPr>
          <a:xfrm>
            <a:off x="7145267" y="4153644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bomb!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6963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785E601E-83F3-B98B-B117-FDE6A5AC35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66" y="0"/>
            <a:ext cx="7018668" cy="5715000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614EE0-C86D-EF56-5F3F-9E330B860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E13247EA-C955-3899-DCDC-A67F2229CB05}"/>
              </a:ext>
            </a:extLst>
          </p:cNvPr>
          <p:cNvSpPr/>
          <p:nvPr/>
        </p:nvSpPr>
        <p:spPr>
          <a:xfrm>
            <a:off x="4932040" y="2569468"/>
            <a:ext cx="3039094" cy="97981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75992F1-FE19-97BB-E387-558F4026DF16}"/>
              </a:ext>
            </a:extLst>
          </p:cNvPr>
          <p:cNvSpPr txBox="1"/>
          <p:nvPr/>
        </p:nvSpPr>
        <p:spPr>
          <a:xfrm>
            <a:off x="6593339" y="1172076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input</a:t>
            </a:r>
            <a:r>
              <a:rPr kumimoji="1" lang="zh-CN" altLang="en-US" dirty="0">
                <a:solidFill>
                  <a:srgbClr val="FF0000"/>
                </a:solidFill>
              </a:rPr>
              <a:t>  </a:t>
            </a:r>
            <a:r>
              <a:rPr kumimoji="1" lang="en-US" altLang="zh-CN" dirty="0">
                <a:solidFill>
                  <a:srgbClr val="FF0000"/>
                </a:solidFill>
              </a:rPr>
              <a:t>the</a:t>
            </a:r>
            <a:r>
              <a:rPr kumimoji="1" lang="zh-CN" altLang="en-US" dirty="0">
                <a:solidFill>
                  <a:srgbClr val="FF0000"/>
                </a:solidFill>
              </a:rPr>
              <a:t> </a:t>
            </a:r>
            <a:r>
              <a:rPr kumimoji="1" lang="en-US" altLang="zh-CN" dirty="0">
                <a:solidFill>
                  <a:srgbClr val="FF0000"/>
                </a:solidFill>
              </a:rPr>
              <a:t>passwd:</a:t>
            </a:r>
            <a:r>
              <a:rPr kumimoji="1" lang="zh-CN" altLang="en-US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ED67BE6-E729-99B2-E2C0-C243386DBE20}"/>
              </a:ext>
            </a:extLst>
          </p:cNvPr>
          <p:cNvSpPr txBox="1"/>
          <p:nvPr/>
        </p:nvSpPr>
        <p:spPr>
          <a:xfrm>
            <a:off x="7101579" y="3433564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survive!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E5AFF2A-D413-214D-FFBD-42F90BB05F6D}"/>
              </a:ext>
            </a:extLst>
          </p:cNvPr>
          <p:cNvSpPr txBox="1"/>
          <p:nvPr/>
        </p:nvSpPr>
        <p:spPr>
          <a:xfrm>
            <a:off x="7145267" y="4153644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bomb!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E578355-2387-1644-2313-07108E7B7C98}"/>
              </a:ext>
            </a:extLst>
          </p:cNvPr>
          <p:cNvSpPr txBox="1"/>
          <p:nvPr/>
        </p:nvSpPr>
        <p:spPr>
          <a:xfrm>
            <a:off x="1496075" y="2857500"/>
            <a:ext cx="3363957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rgbClr val="FFFF00"/>
                </a:solidFill>
              </a:rPr>
              <a:t>-0x4(%</a:t>
            </a:r>
            <a:r>
              <a:rPr kumimoji="1" lang="en-US" altLang="zh-CN" dirty="0" err="1">
                <a:solidFill>
                  <a:srgbClr val="FFFF00"/>
                </a:solidFill>
              </a:rPr>
              <a:t>rbp</a:t>
            </a:r>
            <a:r>
              <a:rPr kumimoji="1" lang="en-US" altLang="zh-CN" dirty="0">
                <a:solidFill>
                  <a:srgbClr val="FFFF00"/>
                </a:solidFill>
              </a:rPr>
              <a:t>)</a:t>
            </a:r>
            <a:r>
              <a:rPr kumimoji="1" lang="zh-CN" altLang="en-US" dirty="0">
                <a:solidFill>
                  <a:srgbClr val="FFFF00"/>
                </a:solidFill>
              </a:rPr>
              <a:t> </a:t>
            </a:r>
            <a:r>
              <a:rPr kumimoji="1" lang="en-US" altLang="zh-CN" dirty="0">
                <a:solidFill>
                  <a:srgbClr val="FFFF00"/>
                </a:solidFill>
              </a:rPr>
              <a:t>==</a:t>
            </a:r>
            <a:r>
              <a:rPr kumimoji="1" lang="zh-CN" altLang="en-US" dirty="0">
                <a:solidFill>
                  <a:srgbClr val="FFFF00"/>
                </a:solidFill>
              </a:rPr>
              <a:t> </a:t>
            </a:r>
            <a:r>
              <a:rPr kumimoji="1" lang="en-US" altLang="zh-CN" dirty="0">
                <a:solidFill>
                  <a:srgbClr val="FFFF00"/>
                </a:solidFill>
              </a:rPr>
              <a:t>%</a:t>
            </a:r>
            <a:r>
              <a:rPr kumimoji="1" lang="en-US" altLang="zh-CN" dirty="0" err="1">
                <a:solidFill>
                  <a:srgbClr val="FFFF00"/>
                </a:solidFill>
              </a:rPr>
              <a:t>eax</a:t>
            </a:r>
            <a:r>
              <a:rPr kumimoji="1" lang="zh-CN" altLang="en-US" dirty="0">
                <a:solidFill>
                  <a:srgbClr val="FFFF00"/>
                </a:solidFill>
              </a:rPr>
              <a:t> </a:t>
            </a:r>
            <a:r>
              <a:rPr kumimoji="1" lang="en-US" altLang="zh-CN" dirty="0">
                <a:solidFill>
                  <a:srgbClr val="FFFF00"/>
                </a:solidFill>
              </a:rPr>
              <a:t>==</a:t>
            </a:r>
            <a:r>
              <a:rPr kumimoji="1" lang="zh-CN" altLang="en-US" dirty="0">
                <a:solidFill>
                  <a:srgbClr val="FFFF00"/>
                </a:solidFill>
              </a:rPr>
              <a:t> </a:t>
            </a:r>
            <a:r>
              <a:rPr kumimoji="1" lang="en-US" altLang="zh-CN" dirty="0">
                <a:solidFill>
                  <a:srgbClr val="FFFF00"/>
                </a:solidFill>
              </a:rPr>
              <a:t>0xbeef</a:t>
            </a:r>
            <a:endParaRPr kumimoji="1" lang="zh-CN" alt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5720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9C70CD-08F6-8714-B6F6-77F13A4D6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Input/Output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6F4D37-7152-7FE4-8AEF-B59B225D07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int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printf</a:t>
            </a:r>
            <a:r>
              <a:rPr kumimoji="1" lang="en-US" altLang="zh-CN" dirty="0"/>
              <a:t>(const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char</a:t>
            </a:r>
            <a:r>
              <a:rPr kumimoji="1" lang="zh-CN" altLang="en-US" dirty="0"/>
              <a:t> *</a:t>
            </a:r>
            <a:r>
              <a:rPr kumimoji="1" lang="en-US" altLang="zh-CN" dirty="0"/>
              <a:t>format,</a:t>
            </a:r>
            <a:r>
              <a:rPr kumimoji="1" lang="zh-CN" altLang="en-US" dirty="0"/>
              <a:t> </a:t>
            </a:r>
            <a:r>
              <a:rPr kumimoji="1" lang="en-US" altLang="zh-CN" dirty="0"/>
              <a:t>…)</a:t>
            </a:r>
          </a:p>
          <a:p>
            <a:pPr lvl="1"/>
            <a:r>
              <a:rPr kumimoji="1" lang="en-US" altLang="zh-CN" dirty="0"/>
              <a:t>First</a:t>
            </a:r>
            <a:r>
              <a:rPr kumimoji="1" lang="zh-CN" altLang="en-US" dirty="0"/>
              <a:t> </a:t>
            </a:r>
            <a:r>
              <a:rPr kumimoji="1" lang="en-US" altLang="zh-CN" dirty="0"/>
              <a:t>argument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string</a:t>
            </a:r>
          </a:p>
          <a:p>
            <a:pPr lvl="1"/>
            <a:r>
              <a:rPr kumimoji="1" lang="en-US" altLang="zh-CN" dirty="0"/>
              <a:t>Calling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convention:</a:t>
            </a:r>
            <a:r>
              <a:rPr kumimoji="1" lang="zh-CN" altLang="en-US" dirty="0"/>
              <a:t> </a:t>
            </a:r>
            <a:r>
              <a:rPr kumimoji="1" lang="en-US" altLang="zh-CN" dirty="0"/>
              <a:t>first</a:t>
            </a:r>
            <a:r>
              <a:rPr kumimoji="1" lang="zh-CN" altLang="en-US" dirty="0"/>
              <a:t> </a:t>
            </a:r>
            <a:r>
              <a:rPr kumimoji="1" lang="en-US" altLang="zh-CN" dirty="0"/>
              <a:t>argument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%</a:t>
            </a:r>
            <a:r>
              <a:rPr kumimoji="1" lang="en-US" altLang="zh-CN" dirty="0" err="1"/>
              <a:t>rdi</a:t>
            </a:r>
            <a:endParaRPr kumimoji="1" lang="en-US" altLang="zh-CN" dirty="0"/>
          </a:p>
          <a:p>
            <a:r>
              <a:rPr kumimoji="1" lang="en-US" altLang="zh-CN" dirty="0"/>
              <a:t>int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scanf</a:t>
            </a:r>
            <a:r>
              <a:rPr kumimoji="1" lang="en-US" altLang="zh-CN" dirty="0"/>
              <a:t>(const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char</a:t>
            </a:r>
            <a:r>
              <a:rPr kumimoji="1" lang="zh-CN" altLang="en-US" dirty="0"/>
              <a:t> *</a:t>
            </a:r>
            <a:r>
              <a:rPr kumimoji="1" lang="en-US" altLang="zh-CN" dirty="0"/>
              <a:t>format,</a:t>
            </a:r>
            <a:r>
              <a:rPr kumimoji="1" lang="zh-CN" altLang="en-US" dirty="0"/>
              <a:t> </a:t>
            </a:r>
            <a:r>
              <a:rPr kumimoji="1" lang="en-US" altLang="zh-CN" dirty="0"/>
              <a:t>…)</a:t>
            </a:r>
          </a:p>
          <a:p>
            <a:pPr lvl="1"/>
            <a:r>
              <a:rPr kumimoji="1" lang="en-US" altLang="zh-CN" dirty="0"/>
              <a:t>First</a:t>
            </a:r>
            <a:r>
              <a:rPr kumimoji="1" lang="zh-CN" altLang="en-US" dirty="0"/>
              <a:t> </a:t>
            </a:r>
            <a:r>
              <a:rPr kumimoji="1" lang="en-US" altLang="zh-CN" dirty="0"/>
              <a:t>argument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string</a:t>
            </a:r>
          </a:p>
          <a:p>
            <a:pPr lvl="1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scanf</a:t>
            </a:r>
            <a:r>
              <a:rPr kumimoji="1" lang="en-US" altLang="zh-CN" dirty="0"/>
              <a:t>(“%d\n”,</a:t>
            </a:r>
            <a:r>
              <a:rPr kumimoji="1" lang="zh-CN" altLang="en-US" dirty="0"/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&amp;passwd</a:t>
            </a:r>
            <a:r>
              <a:rPr kumimoji="1" lang="en-US" altLang="zh-CN" dirty="0"/>
              <a:t>)</a:t>
            </a:r>
          </a:p>
          <a:p>
            <a:pPr lvl="2"/>
            <a:r>
              <a:rPr kumimoji="1" lang="en-US" altLang="zh-CN" b="1" dirty="0">
                <a:solidFill>
                  <a:srgbClr val="C00000"/>
                </a:solidFill>
              </a:rPr>
              <a:t>The</a:t>
            </a:r>
            <a:r>
              <a:rPr kumimoji="1" lang="zh-CN" altLang="en-US" b="1" dirty="0">
                <a:solidFill>
                  <a:srgbClr val="C00000"/>
                </a:solidFill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input</a:t>
            </a:r>
            <a:r>
              <a:rPr kumimoji="1" lang="zh-CN" altLang="en-US" b="1" dirty="0">
                <a:solidFill>
                  <a:srgbClr val="C00000"/>
                </a:solidFill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password</a:t>
            </a:r>
            <a:r>
              <a:rPr kumimoji="1" lang="zh-CN" altLang="en-US" b="1" dirty="0">
                <a:solidFill>
                  <a:srgbClr val="C00000"/>
                </a:solidFill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will</a:t>
            </a:r>
            <a:r>
              <a:rPr kumimoji="1" lang="zh-CN" altLang="en-US" b="1" dirty="0">
                <a:solidFill>
                  <a:srgbClr val="C00000"/>
                </a:solidFill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be</a:t>
            </a:r>
            <a:r>
              <a:rPr kumimoji="1" lang="zh-CN" altLang="en-US" b="1" dirty="0">
                <a:solidFill>
                  <a:srgbClr val="C00000"/>
                </a:solidFill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stored</a:t>
            </a:r>
            <a:r>
              <a:rPr kumimoji="1" lang="zh-CN" altLang="en-US" b="1" dirty="0">
                <a:solidFill>
                  <a:srgbClr val="C00000"/>
                </a:solidFill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in</a:t>
            </a:r>
            <a:r>
              <a:rPr kumimoji="1" lang="zh-CN" altLang="en-US" b="1" dirty="0">
                <a:solidFill>
                  <a:srgbClr val="C00000"/>
                </a:solidFill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memory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4171167-7DD5-0F83-0473-E283E0632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06688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785E601E-83F3-B98B-B117-FDE6A5AC35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66" y="0"/>
            <a:ext cx="7018668" cy="5715000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614EE0-C86D-EF56-5F3F-9E330B860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E13247EA-C955-3899-DCDC-A67F2229CB05}"/>
              </a:ext>
            </a:extLst>
          </p:cNvPr>
          <p:cNvSpPr/>
          <p:nvPr/>
        </p:nvSpPr>
        <p:spPr>
          <a:xfrm>
            <a:off x="4932040" y="1633364"/>
            <a:ext cx="3039094" cy="191592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75992F1-FE19-97BB-E387-558F4026DF16}"/>
              </a:ext>
            </a:extLst>
          </p:cNvPr>
          <p:cNvSpPr txBox="1"/>
          <p:nvPr/>
        </p:nvSpPr>
        <p:spPr>
          <a:xfrm>
            <a:off x="6593339" y="1172076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input</a:t>
            </a:r>
            <a:r>
              <a:rPr kumimoji="1" lang="zh-CN" altLang="en-US" dirty="0">
                <a:solidFill>
                  <a:srgbClr val="FF0000"/>
                </a:solidFill>
              </a:rPr>
              <a:t>  </a:t>
            </a:r>
            <a:r>
              <a:rPr kumimoji="1" lang="en-US" altLang="zh-CN" dirty="0">
                <a:solidFill>
                  <a:srgbClr val="FF0000"/>
                </a:solidFill>
              </a:rPr>
              <a:t>the</a:t>
            </a:r>
            <a:r>
              <a:rPr kumimoji="1" lang="zh-CN" altLang="en-US" dirty="0">
                <a:solidFill>
                  <a:srgbClr val="FF0000"/>
                </a:solidFill>
              </a:rPr>
              <a:t> </a:t>
            </a:r>
            <a:r>
              <a:rPr kumimoji="1" lang="en-US" altLang="zh-CN" dirty="0">
                <a:solidFill>
                  <a:srgbClr val="FF0000"/>
                </a:solidFill>
              </a:rPr>
              <a:t>passwd:</a:t>
            </a:r>
            <a:r>
              <a:rPr kumimoji="1" lang="zh-CN" altLang="en-US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ED67BE6-E729-99B2-E2C0-C243386DBE20}"/>
              </a:ext>
            </a:extLst>
          </p:cNvPr>
          <p:cNvSpPr txBox="1"/>
          <p:nvPr/>
        </p:nvSpPr>
        <p:spPr>
          <a:xfrm>
            <a:off x="7101579" y="3433564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survive!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E5AFF2A-D413-214D-FFBD-42F90BB05F6D}"/>
              </a:ext>
            </a:extLst>
          </p:cNvPr>
          <p:cNvSpPr txBox="1"/>
          <p:nvPr/>
        </p:nvSpPr>
        <p:spPr>
          <a:xfrm>
            <a:off x="7145267" y="4153644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bomb!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E578355-2387-1644-2313-07108E7B7C98}"/>
              </a:ext>
            </a:extLst>
          </p:cNvPr>
          <p:cNvSpPr txBox="1"/>
          <p:nvPr/>
        </p:nvSpPr>
        <p:spPr>
          <a:xfrm>
            <a:off x="2915816" y="2848208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FF00"/>
                </a:solidFill>
              </a:rPr>
              <a:t>passwd</a:t>
            </a:r>
            <a:r>
              <a:rPr kumimoji="1" lang="zh-CN" altLang="en-US" dirty="0">
                <a:solidFill>
                  <a:srgbClr val="FFFF00"/>
                </a:solidFill>
              </a:rPr>
              <a:t> </a:t>
            </a:r>
            <a:r>
              <a:rPr kumimoji="1" lang="en-US" altLang="zh-CN" dirty="0">
                <a:solidFill>
                  <a:srgbClr val="FFFF00"/>
                </a:solidFill>
              </a:rPr>
              <a:t>==</a:t>
            </a:r>
            <a:r>
              <a:rPr kumimoji="1" lang="zh-CN" altLang="en-US" dirty="0">
                <a:solidFill>
                  <a:srgbClr val="FFFF00"/>
                </a:solidFill>
              </a:rPr>
              <a:t> </a:t>
            </a:r>
            <a:r>
              <a:rPr kumimoji="1" lang="en-US" altLang="zh-CN" dirty="0">
                <a:solidFill>
                  <a:srgbClr val="FFFF00"/>
                </a:solidFill>
              </a:rPr>
              <a:t>0xbeef</a:t>
            </a:r>
            <a:endParaRPr kumimoji="1" lang="zh-CN" altLang="en-US" dirty="0">
              <a:solidFill>
                <a:srgbClr val="FFFF00"/>
              </a:solidFill>
            </a:endParaRPr>
          </a:p>
        </p:txBody>
      </p:sp>
      <p:sp>
        <p:nvSpPr>
          <p:cNvPr id="3" name="太阳 2">
            <a:extLst>
              <a:ext uri="{FF2B5EF4-FFF2-40B4-BE49-F238E27FC236}">
                <a16:creationId xmlns:a16="http://schemas.microsoft.com/office/drawing/2014/main" id="{78485329-8503-3745-0356-B8941F3D6D98}"/>
              </a:ext>
            </a:extLst>
          </p:cNvPr>
          <p:cNvSpPr/>
          <p:nvPr/>
        </p:nvSpPr>
        <p:spPr>
          <a:xfrm>
            <a:off x="4716016" y="2057942"/>
            <a:ext cx="294639" cy="251200"/>
          </a:xfrm>
          <a:prstGeom prst="su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81D3BB07-4C3C-C7E7-5728-C7FD0808A0FF}"/>
              </a:ext>
            </a:extLst>
          </p:cNvPr>
          <p:cNvSpPr/>
          <p:nvPr/>
        </p:nvSpPr>
        <p:spPr>
          <a:xfrm>
            <a:off x="5631860" y="1901573"/>
            <a:ext cx="1672792" cy="43208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819434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E11D7FDC-3094-B1FA-853D-12C17F336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0"/>
            <a:ext cx="7772400" cy="5471855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37A5D5B-732C-719A-FB4B-7C454ABE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sp>
        <p:nvSpPr>
          <p:cNvPr id="7" name="太阳 6">
            <a:extLst>
              <a:ext uri="{FF2B5EF4-FFF2-40B4-BE49-F238E27FC236}">
                <a16:creationId xmlns:a16="http://schemas.microsoft.com/office/drawing/2014/main" id="{030231A7-9E1A-1521-F275-59F0D392E796}"/>
              </a:ext>
            </a:extLst>
          </p:cNvPr>
          <p:cNvSpPr/>
          <p:nvPr/>
        </p:nvSpPr>
        <p:spPr>
          <a:xfrm>
            <a:off x="3611989" y="3500926"/>
            <a:ext cx="288032" cy="216024"/>
          </a:xfrm>
          <a:prstGeom prst="su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B84F6FE2-CA76-47D0-237A-EF62268D96AE}"/>
              </a:ext>
            </a:extLst>
          </p:cNvPr>
          <p:cNvCxnSpPr/>
          <p:nvPr/>
        </p:nvCxnSpPr>
        <p:spPr>
          <a:xfrm>
            <a:off x="337056" y="3793604"/>
            <a:ext cx="72008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3FEB2E94-D4CF-6210-3B49-7726FC53D08E}"/>
              </a:ext>
            </a:extLst>
          </p:cNvPr>
          <p:cNvSpPr txBox="1"/>
          <p:nvPr/>
        </p:nvSpPr>
        <p:spPr>
          <a:xfrm>
            <a:off x="3900021" y="3424272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%</a:t>
            </a:r>
            <a:r>
              <a:rPr kumimoji="1" lang="zh-CN" altLang="en-US" dirty="0">
                <a:solidFill>
                  <a:srgbClr val="FF0000"/>
                </a:solidFill>
              </a:rPr>
              <a:t>    </a:t>
            </a:r>
            <a:r>
              <a:rPr kumimoji="1" lang="en-US" altLang="zh-CN" dirty="0">
                <a:solidFill>
                  <a:srgbClr val="FF0000"/>
                </a:solidFill>
              </a:rPr>
              <a:t>d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5107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785E601E-83F3-B98B-B117-FDE6A5AC35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66" y="0"/>
            <a:ext cx="7018668" cy="5715000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614EE0-C86D-EF56-5F3F-9E330B860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E13247EA-C955-3899-DCDC-A67F2229CB05}"/>
              </a:ext>
            </a:extLst>
          </p:cNvPr>
          <p:cNvSpPr/>
          <p:nvPr/>
        </p:nvSpPr>
        <p:spPr>
          <a:xfrm>
            <a:off x="4932040" y="2569468"/>
            <a:ext cx="3039094" cy="97981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75992F1-FE19-97BB-E387-558F4026DF16}"/>
              </a:ext>
            </a:extLst>
          </p:cNvPr>
          <p:cNvSpPr txBox="1"/>
          <p:nvPr/>
        </p:nvSpPr>
        <p:spPr>
          <a:xfrm>
            <a:off x="6593339" y="1172076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input</a:t>
            </a:r>
            <a:r>
              <a:rPr kumimoji="1" lang="zh-CN" altLang="en-US" dirty="0">
                <a:solidFill>
                  <a:srgbClr val="FF0000"/>
                </a:solidFill>
              </a:rPr>
              <a:t>  </a:t>
            </a:r>
            <a:r>
              <a:rPr kumimoji="1" lang="en-US" altLang="zh-CN" dirty="0">
                <a:solidFill>
                  <a:srgbClr val="FF0000"/>
                </a:solidFill>
              </a:rPr>
              <a:t>the</a:t>
            </a:r>
            <a:r>
              <a:rPr kumimoji="1" lang="zh-CN" altLang="en-US" dirty="0">
                <a:solidFill>
                  <a:srgbClr val="FF0000"/>
                </a:solidFill>
              </a:rPr>
              <a:t> </a:t>
            </a:r>
            <a:r>
              <a:rPr kumimoji="1" lang="en-US" altLang="zh-CN" dirty="0">
                <a:solidFill>
                  <a:srgbClr val="FF0000"/>
                </a:solidFill>
              </a:rPr>
              <a:t>passwd:</a:t>
            </a:r>
            <a:r>
              <a:rPr kumimoji="1" lang="zh-CN" altLang="en-US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ED67BE6-E729-99B2-E2C0-C243386DBE20}"/>
              </a:ext>
            </a:extLst>
          </p:cNvPr>
          <p:cNvSpPr txBox="1"/>
          <p:nvPr/>
        </p:nvSpPr>
        <p:spPr>
          <a:xfrm>
            <a:off x="7101579" y="3433564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survive!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E5AFF2A-D413-214D-FFBD-42F90BB05F6D}"/>
              </a:ext>
            </a:extLst>
          </p:cNvPr>
          <p:cNvSpPr txBox="1"/>
          <p:nvPr/>
        </p:nvSpPr>
        <p:spPr>
          <a:xfrm>
            <a:off x="7145267" y="4153644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bomb!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E578355-2387-1644-2313-07108E7B7C98}"/>
              </a:ext>
            </a:extLst>
          </p:cNvPr>
          <p:cNvSpPr txBox="1"/>
          <p:nvPr/>
        </p:nvSpPr>
        <p:spPr>
          <a:xfrm>
            <a:off x="2934968" y="2857500"/>
            <a:ext cx="21723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FF00"/>
                </a:solidFill>
              </a:rPr>
              <a:t>passwd</a:t>
            </a:r>
            <a:r>
              <a:rPr kumimoji="1" lang="zh-CN" altLang="en-US" dirty="0">
                <a:solidFill>
                  <a:srgbClr val="FFFF00"/>
                </a:solidFill>
              </a:rPr>
              <a:t> </a:t>
            </a:r>
            <a:r>
              <a:rPr kumimoji="1" lang="en-US" altLang="zh-CN" dirty="0">
                <a:solidFill>
                  <a:srgbClr val="FFFF00"/>
                </a:solidFill>
              </a:rPr>
              <a:t>==</a:t>
            </a:r>
            <a:r>
              <a:rPr kumimoji="1" lang="zh-CN" altLang="en-US" dirty="0">
                <a:solidFill>
                  <a:srgbClr val="FFFF00"/>
                </a:solidFill>
              </a:rPr>
              <a:t> </a:t>
            </a:r>
            <a:r>
              <a:rPr kumimoji="1" lang="en-US" altLang="zh-CN" dirty="0">
                <a:solidFill>
                  <a:srgbClr val="FFFF00"/>
                </a:solidFill>
              </a:rPr>
              <a:t>0xbeef</a:t>
            </a:r>
          </a:p>
          <a:p>
            <a:r>
              <a:rPr kumimoji="1" lang="en-US" altLang="zh-CN" dirty="0">
                <a:solidFill>
                  <a:srgbClr val="FFFF00"/>
                </a:solidFill>
              </a:rPr>
              <a:t>Should</a:t>
            </a:r>
            <a:r>
              <a:rPr kumimoji="1" lang="zh-CN" altLang="en-US" dirty="0">
                <a:solidFill>
                  <a:srgbClr val="FFFF00"/>
                </a:solidFill>
              </a:rPr>
              <a:t> </a:t>
            </a:r>
            <a:r>
              <a:rPr kumimoji="1" lang="en-US" altLang="zh-CN" dirty="0">
                <a:solidFill>
                  <a:srgbClr val="FFFF00"/>
                </a:solidFill>
              </a:rPr>
              <a:t>input</a:t>
            </a:r>
            <a:r>
              <a:rPr kumimoji="1" lang="zh-CN" altLang="en-US" dirty="0">
                <a:solidFill>
                  <a:srgbClr val="FFFF00"/>
                </a:solidFill>
              </a:rPr>
              <a:t> </a:t>
            </a:r>
            <a:r>
              <a:rPr kumimoji="1" lang="en-US" altLang="zh-CN" dirty="0">
                <a:solidFill>
                  <a:srgbClr val="FFFF00"/>
                </a:solidFill>
              </a:rPr>
              <a:t>48879</a:t>
            </a:r>
            <a:endParaRPr kumimoji="1" lang="zh-CN" altLang="en-US" dirty="0">
              <a:solidFill>
                <a:srgbClr val="FFFF0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2B6F46A-211A-B51D-8A67-F405D438DBFB}"/>
              </a:ext>
            </a:extLst>
          </p:cNvPr>
          <p:cNvSpPr txBox="1"/>
          <p:nvPr/>
        </p:nvSpPr>
        <p:spPr>
          <a:xfrm>
            <a:off x="6655592" y="1892156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%d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1613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9662D3-B11C-127C-320A-8F1941407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GDB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B53D462-E32F-DA1B-BC3E-F2F39C0871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20D80A-9373-179B-5069-F12534D4C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84657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9C70CD-08F6-8714-B6F6-77F13A4D6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Can we do it more efficiently and safely?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6F4D37-7152-7FE4-8AEF-B59B225D07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Defuse bomb using </a:t>
            </a:r>
            <a:r>
              <a:rPr lang="en-US" altLang="zh-CN" sz="3200" dirty="0">
                <a:solidFill>
                  <a:srgbClr val="FF9966"/>
                </a:solidFill>
              </a:rPr>
              <a:t>GDB</a:t>
            </a:r>
            <a:r>
              <a:rPr lang="en-US" altLang="zh-CN" sz="3200" dirty="0"/>
              <a:t> </a:t>
            </a:r>
            <a:endParaRPr lang="en-US" altLang="zh-CN" sz="3200" dirty="0">
              <a:solidFill>
                <a:srgbClr val="FF0000"/>
              </a:solidFill>
            </a:endParaRP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set </a:t>
            </a:r>
            <a:r>
              <a:rPr lang="en-US" altLang="zh-CN" b="1" dirty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breakpoint</a:t>
            </a:r>
            <a:r>
              <a:rPr lang="en-US" altLang="zh-CN" sz="2800" dirty="0"/>
              <a:t> on the critical path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b="1" dirty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watch</a:t>
            </a:r>
            <a:r>
              <a:rPr lang="en-US" altLang="zh-CN" sz="2800" dirty="0"/>
              <a:t> registers and/or memories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b="1" dirty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terminate</a:t>
            </a:r>
            <a:r>
              <a:rPr lang="en-US" altLang="zh-CN" sz="2800" dirty="0"/>
              <a:t> program on demand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single step execution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4171167-7DD5-0F83-0473-E283E0632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97323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kumimoji="1" lang="en-US" altLang="zh-CN" dirty="0"/>
              <a:t>GNU</a:t>
            </a:r>
            <a:r>
              <a:rPr kumimoji="1" lang="zh-CN" altLang="en-US" dirty="0"/>
              <a:t> </a:t>
            </a:r>
            <a:r>
              <a:rPr kumimoji="1" lang="en-US" altLang="zh-CN" dirty="0"/>
              <a:t>Tools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5534" y="1359962"/>
            <a:ext cx="6604000" cy="3937000"/>
          </a:xfrm>
        </p:spPr>
        <p:txBody>
          <a:bodyPr/>
          <a:lstStyle/>
          <a:p>
            <a:pPr eaLnBrk="1" hangingPunct="1"/>
            <a:r>
              <a:rPr lang="en-US" altLang="zh-CN" sz="2667" dirty="0">
                <a:solidFill>
                  <a:srgbClr val="FF9966"/>
                </a:solidFill>
              </a:rPr>
              <a:t>GDB</a:t>
            </a:r>
            <a:r>
              <a:rPr lang="en-US" altLang="zh-CN" sz="2667" dirty="0"/>
              <a:t> </a:t>
            </a:r>
            <a:r>
              <a:rPr lang="en-US" altLang="zh-CN" sz="2333" dirty="0"/>
              <a:t>(</a:t>
            </a:r>
            <a:r>
              <a:rPr lang="en-US" altLang="zh-CN" sz="2333" dirty="0">
                <a:solidFill>
                  <a:srgbClr val="FF9966"/>
                </a:solidFill>
              </a:rPr>
              <a:t>G</a:t>
            </a:r>
            <a:r>
              <a:rPr lang="en-US" altLang="zh-CN" sz="2333" dirty="0"/>
              <a:t>nu </a:t>
            </a:r>
            <a:r>
              <a:rPr lang="en-US" altLang="zh-CN" sz="2333" dirty="0" err="1">
                <a:solidFill>
                  <a:srgbClr val="FF9966"/>
                </a:solidFill>
              </a:rPr>
              <a:t>D</a:t>
            </a:r>
            <a:r>
              <a:rPr lang="en-US" altLang="zh-CN" sz="2333" dirty="0" err="1"/>
              <a:t>e</a:t>
            </a:r>
            <a:r>
              <a:rPr lang="en-US" altLang="zh-CN" sz="2333" dirty="0" err="1">
                <a:solidFill>
                  <a:srgbClr val="FF9966"/>
                </a:solidFill>
              </a:rPr>
              <a:t>B</a:t>
            </a:r>
            <a:r>
              <a:rPr lang="en-US" altLang="zh-CN" sz="2333" dirty="0" err="1"/>
              <a:t>ugger</a:t>
            </a:r>
            <a:r>
              <a:rPr lang="en-US" altLang="zh-CN" sz="2333" dirty="0"/>
              <a:t>)</a:t>
            </a:r>
            <a:endParaRPr lang="en-US" altLang="zh-CN" sz="2667" dirty="0"/>
          </a:p>
          <a:p>
            <a:pPr marL="617195" lvl="1"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Start</a:t>
            </a:r>
            <a:r>
              <a:rPr lang="en-US" altLang="zh-CN" b="1" dirty="0">
                <a:solidFill>
                  <a:srgbClr val="404040"/>
                </a:solidFill>
                <a:latin typeface="Courier New" pitchFamily="49" charset="0"/>
                <a:cs typeface="Courier New" pitchFamily="49" charset="0"/>
              </a:rPr>
              <a:t> your program</a:t>
            </a:r>
          </a:p>
          <a:p>
            <a:pPr marL="617195" lvl="1"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Stop</a:t>
            </a:r>
            <a:r>
              <a:rPr lang="en-US" altLang="zh-CN" b="1" dirty="0">
                <a:solidFill>
                  <a:srgbClr val="404040"/>
                </a:solidFill>
                <a:latin typeface="Courier New" pitchFamily="49" charset="0"/>
                <a:cs typeface="Courier New" pitchFamily="49" charset="0"/>
              </a:rPr>
              <a:t> on special conditions</a:t>
            </a:r>
            <a:endParaRPr lang="en-US" altLang="zh-CN" sz="1833" i="1" dirty="0">
              <a:solidFill>
                <a:srgbClr val="404040"/>
              </a:solidFill>
              <a:latin typeface="Courier New" pitchFamily="49" charset="0"/>
              <a:cs typeface="Courier New" pitchFamily="49" charset="0"/>
            </a:endParaRPr>
          </a:p>
          <a:p>
            <a:pPr marL="617195" lvl="1"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Exams</a:t>
            </a:r>
            <a:r>
              <a:rPr lang="en-US" altLang="zh-CN" b="1" dirty="0">
                <a:solidFill>
                  <a:srgbClr val="404040"/>
                </a:solidFill>
                <a:latin typeface="Courier New" pitchFamily="49" charset="0"/>
                <a:cs typeface="Courier New" pitchFamily="49" charset="0"/>
              </a:rPr>
              <a:t> what has happened</a:t>
            </a:r>
            <a:endParaRPr lang="en-US" altLang="zh-CN" sz="1833" dirty="0">
              <a:solidFill>
                <a:srgbClr val="404040"/>
              </a:solidFill>
              <a:latin typeface="Courier New" pitchFamily="49" charset="0"/>
              <a:cs typeface="Courier New" pitchFamily="49" charset="0"/>
            </a:endParaRPr>
          </a:p>
          <a:p>
            <a:pPr marL="617195" lvl="1"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Change</a:t>
            </a:r>
            <a:r>
              <a:rPr lang="en-US" altLang="zh-CN" b="1" dirty="0">
                <a:solidFill>
                  <a:srgbClr val="404040"/>
                </a:solidFill>
                <a:latin typeface="Courier New" pitchFamily="49" charset="0"/>
                <a:cs typeface="Courier New" pitchFamily="49" charset="0"/>
              </a:rPr>
              <a:t> thing in your program</a:t>
            </a:r>
          </a:p>
          <a:p>
            <a:r>
              <a:rPr lang="en-US" altLang="zh-CN" sz="3200" dirty="0"/>
              <a:t>Install </a:t>
            </a:r>
            <a:r>
              <a:rPr lang="en-US" altLang="zh-CN" sz="3200" dirty="0" err="1"/>
              <a:t>gdb</a:t>
            </a:r>
            <a:endParaRPr lang="en-US" altLang="zh-CN" dirty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596202" lvl="1"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sudo</a:t>
            </a:r>
            <a:r>
              <a:rPr lang="zh-CN" altLang="en-US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apt install</a:t>
            </a:r>
            <a:r>
              <a:rPr lang="zh-CN" altLang="en-US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gdb</a:t>
            </a:r>
            <a:endParaRPr lang="en-US" altLang="zh-CN" i="1" dirty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217145"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2033" i="1" dirty="0">
              <a:solidFill>
                <a:srgbClr val="40404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14647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kumimoji="1" lang="en-US" altLang="zh-CN" dirty="0"/>
              <a:t>GNU</a:t>
            </a:r>
            <a:r>
              <a:rPr kumimoji="1" lang="zh-CN" altLang="en-US" dirty="0"/>
              <a:t> </a:t>
            </a:r>
            <a:r>
              <a:rPr kumimoji="1" lang="en-US" altLang="zh-CN" dirty="0"/>
              <a:t>Tools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US" altLang="zh-CN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A7574AC-6C87-D733-A6C7-0C2496F50B86}"/>
              </a:ext>
            </a:extLst>
          </p:cNvPr>
          <p:cNvSpPr txBox="1">
            <a:spLocks/>
          </p:cNvSpPr>
          <p:nvPr/>
        </p:nvSpPr>
        <p:spPr>
          <a:xfrm>
            <a:off x="755576" y="1201316"/>
            <a:ext cx="8229600" cy="472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solidFill>
                  <a:srgbClr val="FF9966"/>
                </a:solidFill>
              </a:rPr>
              <a:t>GDB</a:t>
            </a:r>
            <a:r>
              <a:rPr lang="en-US" altLang="zh-CN" sz="2800" dirty="0"/>
              <a:t> </a:t>
            </a:r>
            <a:r>
              <a:rPr lang="en-US" altLang="zh-CN" sz="2400" dirty="0"/>
              <a:t>(</a:t>
            </a:r>
            <a:r>
              <a:rPr lang="en-US" altLang="zh-CN" sz="2400" dirty="0">
                <a:solidFill>
                  <a:srgbClr val="FF9966"/>
                </a:solidFill>
              </a:rPr>
              <a:t>G</a:t>
            </a:r>
            <a:r>
              <a:rPr lang="en-US" altLang="zh-CN" sz="2400" dirty="0"/>
              <a:t>nu </a:t>
            </a:r>
            <a:r>
              <a:rPr lang="en-US" altLang="zh-CN" sz="2400" dirty="0" err="1">
                <a:solidFill>
                  <a:srgbClr val="FF9966"/>
                </a:solidFill>
              </a:rPr>
              <a:t>D</a:t>
            </a:r>
            <a:r>
              <a:rPr lang="en-US" altLang="zh-CN" sz="2400" dirty="0" err="1"/>
              <a:t>e</a:t>
            </a:r>
            <a:r>
              <a:rPr lang="en-US" altLang="zh-CN" sz="2400" dirty="0" err="1">
                <a:solidFill>
                  <a:srgbClr val="FF9966"/>
                </a:solidFill>
              </a:rPr>
              <a:t>B</a:t>
            </a:r>
            <a:r>
              <a:rPr lang="en-US" altLang="zh-CN" sz="2400" dirty="0" err="1"/>
              <a:t>ugger</a:t>
            </a:r>
            <a:r>
              <a:rPr lang="en-US" altLang="zh-CN" sz="2400" dirty="0"/>
              <a:t>)</a:t>
            </a:r>
            <a:r>
              <a:rPr lang="zh-CN" altLang="en-US" sz="2400" dirty="0"/>
              <a:t> </a:t>
            </a:r>
            <a:r>
              <a:rPr lang="en-US" altLang="zh-CN" sz="2400" dirty="0"/>
              <a:t>usage</a:t>
            </a:r>
            <a:endParaRPr lang="en-US" altLang="zh-CN" sz="3200" dirty="0"/>
          </a:p>
          <a:p>
            <a:pPr marL="996252" lvl="2"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  &lt;file&gt;</a:t>
            </a:r>
          </a:p>
          <a:p>
            <a:pPr marL="996252" lvl="2"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break  FUNC | *ADDR</a:t>
            </a:r>
          </a:p>
          <a:p>
            <a:pPr marL="996252" lvl="2"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run </a:t>
            </a:r>
          </a:p>
          <a:p>
            <a:pPr marL="996252" lvl="2"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print&lt;/?&gt;  $REG | ADDR</a:t>
            </a:r>
          </a:p>
          <a:p>
            <a:pPr marL="996252" lvl="2"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continue | </a:t>
            </a:r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stepi</a:t>
            </a: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 | </a:t>
            </a:r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nexti</a:t>
            </a:r>
            <a:endParaRPr lang="en-US" altLang="zh-CN" b="1" dirty="0">
              <a:latin typeface="Courier New" pitchFamily="49" charset="0"/>
              <a:cs typeface="Courier New" pitchFamily="49" charset="0"/>
            </a:endParaRPr>
          </a:p>
          <a:p>
            <a:pPr marL="996252" lvl="2"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quit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3ED0438-589E-130B-8CE1-792A82B3E158}"/>
              </a:ext>
            </a:extLst>
          </p:cNvPr>
          <p:cNvSpPr/>
          <p:nvPr/>
        </p:nvSpPr>
        <p:spPr>
          <a:xfrm>
            <a:off x="266700" y="4513684"/>
            <a:ext cx="86106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263" indent="0">
              <a:buNone/>
            </a:pP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ea typeface="微软雅黑" panose="020B0503020204020204" pitchFamily="34" charset="-122"/>
                <a:cs typeface="Courier New" pitchFamily="49" charset="0"/>
              </a:rPr>
              <a:t>Reference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ea typeface="微软雅黑" panose="020B0503020204020204" pitchFamily="34" charset="-122"/>
              <a:cs typeface="Courier New" pitchFamily="49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68263" indent="0">
              <a:buNone/>
            </a:pPr>
            <a:r>
              <a:rPr lang="en-US" altLang="zh-CN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  <a:hlinkClick r:id="rId3"/>
              </a:rPr>
              <a:t>http://ipads.se.sjtu.edu.cn/courses/ics/tutorials/gdb-ref.txt</a:t>
            </a:r>
            <a:endParaRPr lang="en-US" altLang="zh-CN" sz="2400" b="1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3314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44A24D-9E83-0939-97AA-347A960F3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live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demo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99AE8DB-7744-6950-E3B3-D6E3FF49D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58E301F-51BA-F266-BFCE-952747801D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-33630"/>
            <a:ext cx="4572000" cy="4636124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7684601-015B-964E-A670-A5CB2CA43761}"/>
              </a:ext>
            </a:extLst>
          </p:cNvPr>
          <p:cNvSpPr txBox="1"/>
          <p:nvPr/>
        </p:nvSpPr>
        <p:spPr>
          <a:xfrm>
            <a:off x="827584" y="235011"/>
            <a:ext cx="1997663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kumimoji="1" lang="en-US" altLang="zh-CN" sz="2000" dirty="0"/>
              <a:t>b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main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kumimoji="1" lang="en-US" altLang="zh-CN" sz="2000" dirty="0"/>
              <a:t>r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kumimoji="1" lang="en-US" altLang="zh-CN" sz="2000" dirty="0"/>
              <a:t>layout</a:t>
            </a:r>
            <a:r>
              <a:rPr kumimoji="1" lang="zh-CN" altLang="en-US" sz="2000" dirty="0"/>
              <a:t> </a:t>
            </a:r>
            <a:r>
              <a:rPr kumimoji="1" lang="en-US" altLang="zh-CN" sz="2000" dirty="0" err="1"/>
              <a:t>asm</a:t>
            </a:r>
            <a:endParaRPr kumimoji="1" lang="en-US" altLang="zh-CN" sz="2000" dirty="0"/>
          </a:p>
          <a:p>
            <a:pPr marL="285750" indent="-285750">
              <a:buFont typeface="Wingdings" pitchFamily="2" charset="2"/>
              <a:buChar char="Ø"/>
            </a:pPr>
            <a:r>
              <a:rPr kumimoji="1" lang="en-US" altLang="zh-CN" sz="2000" dirty="0"/>
              <a:t>x/s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0x4a0004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kumimoji="1" lang="en-US" altLang="zh-CN" sz="2000" dirty="0" err="1"/>
              <a:t>ni</a:t>
            </a:r>
            <a:endParaRPr kumimoji="1" lang="en-US" altLang="zh-CN" sz="2000" dirty="0"/>
          </a:p>
          <a:p>
            <a:pPr marL="285750" indent="-285750">
              <a:buFont typeface="Wingdings" pitchFamily="2" charset="2"/>
              <a:buChar char="Ø"/>
            </a:pPr>
            <a:r>
              <a:rPr kumimoji="1" lang="en-US" altLang="zh-CN" sz="2000" dirty="0" err="1"/>
              <a:t>ni</a:t>
            </a:r>
            <a:endParaRPr kumimoji="1" lang="en-US" altLang="zh-CN" sz="2000" dirty="0"/>
          </a:p>
          <a:p>
            <a:pPr marL="285750" indent="-285750">
              <a:buFont typeface="Wingdings" pitchFamily="2" charset="2"/>
              <a:buChar char="Ø"/>
            </a:pPr>
            <a:r>
              <a:rPr kumimoji="1" lang="en-US" altLang="zh-CN" sz="2000" dirty="0"/>
              <a:t>x/s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$</a:t>
            </a:r>
            <a:r>
              <a:rPr kumimoji="1" lang="en-US" altLang="zh-CN" sz="2000" dirty="0" err="1"/>
              <a:t>rdi</a:t>
            </a:r>
            <a:endParaRPr kumimoji="1" lang="en-US" altLang="zh-CN" sz="2000" dirty="0"/>
          </a:p>
          <a:p>
            <a:pPr marL="285750" indent="-285750">
              <a:buFont typeface="Wingdings" pitchFamily="2" charset="2"/>
              <a:buChar char="Ø"/>
            </a:pPr>
            <a:r>
              <a:rPr kumimoji="1" lang="en-US" altLang="zh-CN" sz="2000" dirty="0"/>
              <a:t>p/x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$</a:t>
            </a:r>
            <a:r>
              <a:rPr kumimoji="1" lang="en-US" altLang="zh-CN" sz="2000" dirty="0" err="1"/>
              <a:t>rdi</a:t>
            </a:r>
            <a:endParaRPr kumimoji="1" lang="en-US" altLang="zh-CN" sz="2000" dirty="0"/>
          </a:p>
          <a:p>
            <a:pPr marL="285750" indent="-285750">
              <a:buFont typeface="Wingdings" pitchFamily="2" charset="2"/>
              <a:buChar char="Ø"/>
            </a:pPr>
            <a:r>
              <a:rPr kumimoji="1" lang="en-US" altLang="zh-CN" sz="2000" dirty="0"/>
              <a:t>b</a:t>
            </a:r>
            <a:r>
              <a:rPr kumimoji="1" lang="zh-CN" altLang="en-US" sz="2000" dirty="0"/>
              <a:t> *</a:t>
            </a:r>
            <a:r>
              <a:rPr kumimoji="1" lang="en-US" altLang="zh-CN" sz="2000" dirty="0"/>
              <a:t>0x4016cd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kumimoji="1" lang="en-US" altLang="zh-CN" sz="2000" dirty="0"/>
              <a:t>quit</a:t>
            </a:r>
          </a:p>
        </p:txBody>
      </p:sp>
    </p:spTree>
    <p:extLst>
      <p:ext uri="{BB962C8B-B14F-4D97-AF65-F5344CB8AC3E}">
        <p14:creationId xmlns:p14="http://schemas.microsoft.com/office/powerpoint/2010/main" val="28847093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29B084-B0D2-3380-7103-11C07B53F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Dynamic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Static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3124345-F7C9-2FC3-B358-1C6AF9EDD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/>
              <a:t>gcc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-static</a:t>
            </a:r>
          </a:p>
          <a:p>
            <a:r>
              <a:rPr kumimoji="1" lang="en-US" altLang="zh-CN" dirty="0"/>
              <a:t>file</a:t>
            </a:r>
          </a:p>
          <a:p>
            <a:pPr lvl="1"/>
            <a:r>
              <a:rPr kumimoji="1" lang="en-US" altLang="zh-CN" dirty="0"/>
              <a:t>ELF</a:t>
            </a:r>
            <a:r>
              <a:rPr kumimoji="1" lang="zh-CN" altLang="en-US" dirty="0"/>
              <a:t> </a:t>
            </a:r>
            <a:r>
              <a:rPr kumimoji="1" lang="en-US" altLang="zh-CN" dirty="0"/>
              <a:t>info:</a:t>
            </a:r>
            <a:r>
              <a:rPr kumimoji="1" lang="zh-CN" altLang="en-US" dirty="0"/>
              <a:t> </a:t>
            </a:r>
            <a:r>
              <a:rPr kumimoji="1" lang="en-US" altLang="zh-CN" dirty="0"/>
              <a:t>dynamic/static</a:t>
            </a:r>
          </a:p>
          <a:p>
            <a:r>
              <a:rPr kumimoji="1" lang="en-US" altLang="zh-CN" dirty="0" err="1"/>
              <a:t>objdump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PC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735034B-6384-710A-146A-7572CA04D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B3B77AB-F3E6-05D3-7209-B99F21DF761F}"/>
              </a:ext>
            </a:extLst>
          </p:cNvPr>
          <p:cNvSpPr txBox="1"/>
          <p:nvPr/>
        </p:nvSpPr>
        <p:spPr>
          <a:xfrm>
            <a:off x="323528" y="5124664"/>
            <a:ext cx="8225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Tip:</a:t>
            </a:r>
            <a:r>
              <a:rPr kumimoji="1" lang="zh-CN" altLang="en-US"/>
              <a:t> </a:t>
            </a:r>
            <a:r>
              <a:rPr kumimoji="1" lang="en-US" altLang="zh-CN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demo</a:t>
            </a:r>
            <a:r>
              <a:rPr kumimoji="1" lang="zh-CN" altLang="en-US" dirty="0"/>
              <a:t> </a:t>
            </a:r>
            <a:r>
              <a:rPr kumimoji="1" lang="en-US" altLang="zh-CN" dirty="0"/>
              <a:t>bomb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static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linked</a:t>
            </a:r>
            <a:r>
              <a:rPr kumimoji="1" lang="zh-CN" altLang="en-US" dirty="0"/>
              <a:t> </a:t>
            </a:r>
            <a:r>
              <a:rPr kumimoji="1" lang="en-US" altLang="zh-CN" dirty="0"/>
              <a:t>while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exercise</a:t>
            </a:r>
            <a:r>
              <a:rPr kumimoji="1" lang="zh-CN" altLang="en-US" dirty="0"/>
              <a:t> </a:t>
            </a:r>
            <a:r>
              <a:rPr kumimoji="1" lang="en-US" altLang="zh-CN" dirty="0"/>
              <a:t>bomb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dynamic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linked.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418128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78D592-D7DF-B8DC-6FD6-CEE97E53D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Tasks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64AC4F7-DDCD-76B5-D347-635745EBA9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9A66ED-4E29-57E5-F6A8-B602C4BCB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68185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02143F-E226-3637-4F79-93694F5EB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Tasks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63B073-3E16-F069-3237-9945AED85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kumimoji="1" lang="zh-CN" altLang="en-US" dirty="0"/>
              <a:t> </a:t>
            </a:r>
            <a:r>
              <a:rPr kumimoji="1" lang="en-US" altLang="zh-CN" dirty="0"/>
              <a:t>Assembly</a:t>
            </a:r>
            <a:r>
              <a:rPr kumimoji="1" lang="zh-CN" altLang="en-US" dirty="0"/>
              <a:t> </a:t>
            </a:r>
            <a:r>
              <a:rPr kumimoji="1" lang="en-US" altLang="zh-CN" dirty="0"/>
              <a:t>assignment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(git)</a:t>
            </a:r>
            <a:endParaRPr lang="en-US" altLang="zh-CN" sz="2000" dirty="0"/>
          </a:p>
          <a:p>
            <a:pPr lvl="1">
              <a:lnSpc>
                <a:spcPct val="200000"/>
              </a:lnSpc>
            </a:pPr>
            <a:r>
              <a:rPr lang="en-US" altLang="zh-CN" sz="2000" dirty="0"/>
              <a:t>Defuse</a:t>
            </a:r>
            <a:r>
              <a:rPr lang="zh-CN" altLang="en-US" sz="2000" dirty="0"/>
              <a:t> </a:t>
            </a:r>
            <a:r>
              <a:rPr lang="en-US" altLang="zh-CN" sz="2000" dirty="0"/>
              <a:t>your</a:t>
            </a:r>
            <a:r>
              <a:rPr lang="zh-CN" altLang="en-US" sz="2000" dirty="0"/>
              <a:t> </a:t>
            </a:r>
            <a:r>
              <a:rPr lang="en-US" altLang="zh-CN" sz="2000" dirty="0"/>
              <a:t>first</a:t>
            </a:r>
            <a:r>
              <a:rPr lang="zh-CN" altLang="en-US" sz="2000" dirty="0"/>
              <a:t> </a:t>
            </a:r>
            <a:r>
              <a:rPr lang="en-US" altLang="zh-CN" sz="2000" dirty="0"/>
              <a:t>bomb</a:t>
            </a:r>
            <a:r>
              <a:rPr lang="zh-CN" altLang="en-US" sz="2000" dirty="0"/>
              <a:t> </a:t>
            </a:r>
            <a:r>
              <a:rPr lang="en-US" altLang="zh-CN" sz="2000" dirty="0"/>
              <a:t>in</a:t>
            </a:r>
            <a:r>
              <a:rPr lang="zh-CN" altLang="en-US" sz="2000" dirty="0"/>
              <a:t> </a:t>
            </a:r>
            <a:r>
              <a:rPr lang="en-US" altLang="zh-CN" sz="2000" dirty="0"/>
              <a:t>the</a:t>
            </a:r>
            <a:r>
              <a:rPr lang="zh-CN" altLang="en-US" sz="2000" dirty="0"/>
              <a:t> </a:t>
            </a:r>
            <a:r>
              <a:rPr lang="en-US" altLang="zh-CN" sz="2000" dirty="0"/>
              <a:t>class!</a:t>
            </a:r>
          </a:p>
          <a:p>
            <a:pPr lvl="1">
              <a:lnSpc>
                <a:spcPct val="200000"/>
              </a:lnSpc>
            </a:pPr>
            <a:r>
              <a:rPr lang="en-US" altLang="zh-CN" sz="2000" dirty="0"/>
              <a:t>Enjoy</a:t>
            </a:r>
            <a:r>
              <a:rPr lang="zh-CN" altLang="en-US" sz="2000" dirty="0"/>
              <a:t> </a:t>
            </a:r>
            <a:r>
              <a:rPr lang="en-US" altLang="zh-CN" sz="2000" dirty="0"/>
              <a:t>your</a:t>
            </a:r>
            <a:r>
              <a:rPr lang="zh-CN" altLang="en-US" sz="2000" dirty="0"/>
              <a:t> </a:t>
            </a:r>
            <a:r>
              <a:rPr lang="en-US" altLang="zh-CN" sz="2000" dirty="0"/>
              <a:t>bomb</a:t>
            </a:r>
            <a:r>
              <a:rPr lang="zh-CN" altLang="en-US" sz="2000" dirty="0"/>
              <a:t> </a:t>
            </a:r>
            <a:r>
              <a:rPr lang="en-US" altLang="zh-CN" sz="2000" dirty="0"/>
              <a:t>lab</a:t>
            </a:r>
            <a:r>
              <a:rPr lang="zh-CN" altLang="en-US" sz="2000" dirty="0"/>
              <a:t> </a:t>
            </a:r>
            <a:r>
              <a:rPr lang="en-US" altLang="zh-CN" sz="2000" dirty="0"/>
              <a:t>later!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37F5DC-C7FF-3216-F85F-31650AB24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9765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56407</TotalTime>
  <Words>842</Words>
  <Application>Microsoft Macintosh PowerPoint</Application>
  <PresentationFormat>全屏显示(16:10)</PresentationFormat>
  <Paragraphs>231</Paragraphs>
  <Slides>37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44" baseType="lpstr">
      <vt:lpstr>DengXian</vt:lpstr>
      <vt:lpstr>Arial</vt:lpstr>
      <vt:lpstr>Calibri</vt:lpstr>
      <vt:lpstr>Corbel</vt:lpstr>
      <vt:lpstr>Courier New</vt:lpstr>
      <vt:lpstr>Wingdings</vt:lpstr>
      <vt:lpstr>Office 主题​​</vt:lpstr>
      <vt:lpstr>Assembly</vt:lpstr>
      <vt:lpstr>版权声明</vt:lpstr>
      <vt:lpstr>GNU Tools</vt:lpstr>
      <vt:lpstr>PowerPoint 演示文稿</vt:lpstr>
      <vt:lpstr>Bomb</vt:lpstr>
      <vt:lpstr>Defuse  Bomb </vt:lpstr>
      <vt:lpstr>Demo</vt:lpstr>
      <vt:lpstr>PowerPoint 演示文稿</vt:lpstr>
      <vt:lpstr>Step by Step</vt:lpstr>
      <vt:lpstr>PowerPoint 演示文稿</vt:lpstr>
      <vt:lpstr>Step by Step</vt:lpstr>
      <vt:lpstr>PowerPoint 演示文稿</vt:lpstr>
      <vt:lpstr>PowerPoint 演示文稿</vt:lpstr>
      <vt:lpstr>Step by Step</vt:lpstr>
      <vt:lpstr>PowerPoint 演示文稿</vt:lpstr>
      <vt:lpstr>Input/Output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Step by Step</vt:lpstr>
      <vt:lpstr>PowerPoint 演示文稿</vt:lpstr>
      <vt:lpstr>PowerPoint 演示文稿</vt:lpstr>
      <vt:lpstr>PowerPoint 演示文稿</vt:lpstr>
      <vt:lpstr>Input/Output</vt:lpstr>
      <vt:lpstr>PowerPoint 演示文稿</vt:lpstr>
      <vt:lpstr>PowerPoint 演示文稿</vt:lpstr>
      <vt:lpstr>PowerPoint 演示文稿</vt:lpstr>
      <vt:lpstr>Using GDB</vt:lpstr>
      <vt:lpstr>Can we do it more efficiently and safely?</vt:lpstr>
      <vt:lpstr>GNU Tools</vt:lpstr>
      <vt:lpstr>GNU Tools</vt:lpstr>
      <vt:lpstr>A live demo</vt:lpstr>
      <vt:lpstr>Dynamic Link vs. Static Link</vt:lpstr>
      <vt:lpstr>Tasks</vt:lpstr>
      <vt:lpstr>Tasks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金宇 古</cp:lastModifiedBy>
  <cp:revision>1892</cp:revision>
  <cp:lastPrinted>2016-06-13T07:55:34Z</cp:lastPrinted>
  <dcterms:created xsi:type="dcterms:W3CDTF">2017-11-24T09:35:45Z</dcterms:created>
  <dcterms:modified xsi:type="dcterms:W3CDTF">2024-11-11T16:33:10Z</dcterms:modified>
</cp:coreProperties>
</file>