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241" r:id="rId2"/>
    <p:sldId id="1420" r:id="rId3"/>
    <p:sldId id="2449" r:id="rId4"/>
    <p:sldId id="2368" r:id="rId5"/>
    <p:sldId id="2369" r:id="rId6"/>
    <p:sldId id="2370" r:id="rId7"/>
    <p:sldId id="2374" r:id="rId8"/>
    <p:sldId id="2375" r:id="rId9"/>
    <p:sldId id="11377" r:id="rId10"/>
    <p:sldId id="11378" r:id="rId11"/>
    <p:sldId id="11379" r:id="rId12"/>
    <p:sldId id="11380" r:id="rId13"/>
    <p:sldId id="2455" r:id="rId14"/>
    <p:sldId id="2450" r:id="rId15"/>
    <p:sldId id="2452" r:id="rId16"/>
    <p:sldId id="2451" r:id="rId17"/>
    <p:sldId id="2454" r:id="rId18"/>
    <p:sldId id="2371" r:id="rId19"/>
    <p:sldId id="439" r:id="rId20"/>
    <p:sldId id="11383" r:id="rId21"/>
    <p:sldId id="11381" r:id="rId22"/>
    <p:sldId id="11382" r:id="rId23"/>
    <p:sldId id="2377" r:id="rId24"/>
    <p:sldId id="2378" r:id="rId25"/>
    <p:sldId id="11374" r:id="rId26"/>
    <p:sldId id="9868" r:id="rId27"/>
    <p:sldId id="9878" r:id="rId28"/>
    <p:sldId id="9879" r:id="rId29"/>
    <p:sldId id="9881" r:id="rId30"/>
    <p:sldId id="11373" r:id="rId31"/>
    <p:sldId id="9880" r:id="rId32"/>
    <p:sldId id="9876" r:id="rId33"/>
    <p:sldId id="9882" r:id="rId34"/>
    <p:sldId id="9874" r:id="rId35"/>
    <p:sldId id="11375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9300"/>
    <a:srgbClr val="BD374B"/>
    <a:srgbClr val="941100"/>
    <a:srgbClr val="212121"/>
    <a:srgbClr val="005493"/>
    <a:srgbClr val="FF2F92"/>
    <a:srgbClr val="9437FF"/>
    <a:srgbClr val="73FEFF"/>
    <a:srgbClr val="ED3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3" autoAdjust="0"/>
    <p:restoredTop sz="86115" autoAdjust="0"/>
  </p:normalViewPr>
  <p:slideViewPr>
    <p:cSldViewPr>
      <p:cViewPr varScale="1">
        <p:scale>
          <a:sx n="121" d="100"/>
          <a:sy n="121" d="100"/>
        </p:scale>
        <p:origin x="168" y="400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 yuqi" userId="979f6b19441de896" providerId="LiveId" clId="{C791A683-ED49-4607-8428-FE937F21D7ED}"/>
    <pc:docChg chg="undo custSel addSld delSld modSld">
      <pc:chgData name="hu yuqi" userId="979f6b19441de896" providerId="LiveId" clId="{C791A683-ED49-4607-8428-FE937F21D7ED}" dt="2021-08-06T05:38:42.824" v="4977" actId="1076"/>
      <pc:docMkLst>
        <pc:docMk/>
      </pc:docMkLst>
      <pc:sldChg chg="modSp add">
        <pc:chgData name="hu yuqi" userId="979f6b19441de896" providerId="LiveId" clId="{C791A683-ED49-4607-8428-FE937F21D7ED}" dt="2021-08-04T02:44:31.085" v="935"/>
        <pc:sldMkLst>
          <pc:docMk/>
          <pc:sldMk cId="3896083032" sldId="2243"/>
        </pc:sldMkLst>
        <pc:spChg chg="mod">
          <ac:chgData name="hu yuqi" userId="979f6b19441de896" providerId="LiveId" clId="{C791A683-ED49-4607-8428-FE937F21D7ED}" dt="2021-08-04T02:36:45.971" v="7" actId="20577"/>
          <ac:spMkLst>
            <pc:docMk/>
            <pc:sldMk cId="3896083032" sldId="2243"/>
            <ac:spMk id="2" creationId="{2C256EBB-C989-2344-831F-54C3FE4EE0B7}"/>
          </ac:spMkLst>
        </pc:spChg>
        <pc:spChg chg="mod">
          <ac:chgData name="hu yuqi" userId="979f6b19441de896" providerId="LiveId" clId="{C791A683-ED49-4607-8428-FE937F21D7ED}" dt="2021-08-04T02:44:31.085" v="935"/>
          <ac:spMkLst>
            <pc:docMk/>
            <pc:sldMk cId="3896083032" sldId="2243"/>
            <ac:spMk id="3" creationId="{86EF1081-DB6E-F541-89D6-85EBACE8F6BC}"/>
          </ac:spMkLst>
        </pc:spChg>
      </pc:sldChg>
      <pc:sldChg chg="addSp delSp modSp add modNotesTx">
        <pc:chgData name="hu yuqi" userId="979f6b19441de896" providerId="LiveId" clId="{C791A683-ED49-4607-8428-FE937F21D7ED}" dt="2021-08-06T05:38:42.824" v="4977" actId="1076"/>
        <pc:sldMkLst>
          <pc:docMk/>
          <pc:sldMk cId="297216374" sldId="2245"/>
        </pc:sldMkLst>
        <pc:spChg chg="mod">
          <ac:chgData name="hu yuqi" userId="979f6b19441de896" providerId="LiveId" clId="{C791A683-ED49-4607-8428-FE937F21D7ED}" dt="2021-08-04T06:05:12.530" v="2163" actId="20577"/>
          <ac:spMkLst>
            <pc:docMk/>
            <pc:sldMk cId="297216374" sldId="2245"/>
            <ac:spMk id="2" creationId="{584776AF-E63F-4623-B019-CC080B4E309D}"/>
          </ac:spMkLst>
        </pc:spChg>
        <pc:spChg chg="add mod">
          <ac:chgData name="hu yuqi" userId="979f6b19441de896" providerId="LiveId" clId="{C791A683-ED49-4607-8428-FE937F21D7ED}" dt="2021-08-04T06:04:58.981" v="2162" actId="1076"/>
          <ac:spMkLst>
            <pc:docMk/>
            <pc:sldMk cId="297216374" sldId="2245"/>
            <ac:spMk id="3" creationId="{BE3063A1-DEDE-4425-8C5C-B65D475B8AF4}"/>
          </ac:spMkLst>
        </pc:spChg>
        <pc:spChg chg="add mod">
          <ac:chgData name="hu yuqi" userId="979f6b19441de896" providerId="LiveId" clId="{C791A683-ED49-4607-8428-FE937F21D7ED}" dt="2021-08-06T05:38:42.824" v="4977" actId="1076"/>
          <ac:spMkLst>
            <pc:docMk/>
            <pc:sldMk cId="297216374" sldId="2245"/>
            <ac:spMk id="7" creationId="{7B4599FF-6C21-4A8E-8389-AC00EAC6164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9" creationId="{188F757B-693C-4960-A997-CA177A52EDB4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0" creationId="{491865F2-A451-40B9-95E4-5C2770DFAED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1" creationId="{C6B53FEF-FAAE-4B06-8037-FC68F7C7EA0F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2" creationId="{0A14B6BC-EAF6-4B26-8BD0-D168479F31C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0" creationId="{F72B7EFC-5F08-44F3-AAE8-C20AD738DCD4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1" creationId="{62AE0165-02E4-49CB-8A65-B57402A57187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2" creationId="{4C94B011-9C83-403D-AA34-8FB6709B37FC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3" creationId="{6E5B6470-6467-4A66-B5F7-923027FC60B2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4" creationId="{B2EA78CC-1338-4653-A5C5-E11A7031B19E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5" creationId="{E032A6F5-D2DC-4F85-9BAD-9593694CBF3B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9" creationId="{F6CBDE68-2AE5-4E06-9F55-2EE5340A557D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0" creationId="{D5C603B7-0AF7-42FA-812F-55661747B9C5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1" creationId="{B1BA1468-5F1A-4E93-BAA3-BDAA2AC6E91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2" creationId="{9D50870D-71A5-4702-8822-65B56BB8F82E}"/>
          </ac:spMkLst>
        </pc:spChg>
        <pc:cxnChg chg="del">
          <ac:chgData name="hu yuqi" userId="979f6b19441de896" providerId="LiveId" clId="{C791A683-ED49-4607-8428-FE937F21D7ED}" dt="2021-08-04T05:58:19.112" v="1423" actId="478"/>
          <ac:cxnSpMkLst>
            <pc:docMk/>
            <pc:sldMk cId="297216374" sldId="2245"/>
            <ac:cxnSpMk id="27" creationId="{E75B30D6-86A9-4167-9C16-7D89DAF6861E}"/>
          </ac:cxnSpMkLst>
        </pc:cxnChg>
        <pc:cxnChg chg="del">
          <ac:chgData name="hu yuqi" userId="979f6b19441de896" providerId="LiveId" clId="{C791A683-ED49-4607-8428-FE937F21D7ED}" dt="2021-08-04T05:58:17.772" v="1421" actId="478"/>
          <ac:cxnSpMkLst>
            <pc:docMk/>
            <pc:sldMk cId="297216374" sldId="2245"/>
            <ac:cxnSpMk id="28" creationId="{C8B273ED-58D1-40A7-9B31-0CD8EE5D01D6}"/>
          </ac:cxnSpMkLst>
        </pc:cxnChg>
        <pc:cxnChg chg="del">
          <ac:chgData name="hu yuqi" userId="979f6b19441de896" providerId="LiveId" clId="{C791A683-ED49-4607-8428-FE937F21D7ED}" dt="2021-08-04T05:58:18.557" v="1422" actId="478"/>
          <ac:cxnSpMkLst>
            <pc:docMk/>
            <pc:sldMk cId="297216374" sldId="2245"/>
            <ac:cxnSpMk id="35" creationId="{864F8F63-91D1-4984-B48E-CBF1EEA63AB2}"/>
          </ac:cxnSpMkLst>
        </pc:cxnChg>
        <pc:cxnChg chg="del">
          <ac:chgData name="hu yuqi" userId="979f6b19441de896" providerId="LiveId" clId="{C791A683-ED49-4607-8428-FE937F21D7ED}" dt="2021-08-04T05:58:17.232" v="1420" actId="478"/>
          <ac:cxnSpMkLst>
            <pc:docMk/>
            <pc:sldMk cId="297216374" sldId="2245"/>
            <ac:cxnSpMk id="39" creationId="{D6F4925E-336B-42B8-B04C-B8A3EB25CB18}"/>
          </ac:cxnSpMkLst>
        </pc:cxnChg>
        <pc:cxnChg chg="add mod">
          <ac:chgData name="hu yuqi" userId="979f6b19441de896" providerId="LiveId" clId="{C791A683-ED49-4607-8428-FE937F21D7ED}" dt="2021-08-04T06:04:44.078" v="2147" actId="1038"/>
          <ac:cxnSpMkLst>
            <pc:docMk/>
            <pc:sldMk cId="297216374" sldId="2245"/>
            <ac:cxnSpMk id="46" creationId="{158522E8-9D99-4C88-9185-26D0FB015DC8}"/>
          </ac:cxnSpMkLst>
        </pc:cxnChg>
      </pc:sldChg>
      <pc:sldChg chg="addSp delSp modSp add modNotesTx">
        <pc:chgData name="hu yuqi" userId="979f6b19441de896" providerId="LiveId" clId="{C791A683-ED49-4607-8428-FE937F21D7ED}" dt="2021-08-06T05:35:35.352" v="4867" actId="20577"/>
        <pc:sldMkLst>
          <pc:docMk/>
          <pc:sldMk cId="2134164328" sldId="2246"/>
        </pc:sldMkLst>
        <pc:spChg chg="mod">
          <ac:chgData name="hu yuqi" userId="979f6b19441de896" providerId="LiveId" clId="{C791A683-ED49-4607-8428-FE937F21D7ED}" dt="2021-08-04T06:04:15.457" v="2137" actId="20577"/>
          <ac:spMkLst>
            <pc:docMk/>
            <pc:sldMk cId="2134164328" sldId="2246"/>
            <ac:spMk id="2" creationId="{584776AF-E63F-4623-B019-CC080B4E309D}"/>
          </ac:spMkLst>
        </pc:spChg>
        <pc:spChg chg="mod">
          <ac:chgData name="hu yuqi" userId="979f6b19441de896" providerId="LiveId" clId="{C791A683-ED49-4607-8428-FE937F21D7ED}" dt="2021-08-04T06:10:47.307" v="2799" actId="207"/>
          <ac:spMkLst>
            <pc:docMk/>
            <pc:sldMk cId="2134164328" sldId="2246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09:48.477" v="2792" actId="207"/>
          <ac:spMkLst>
            <pc:docMk/>
            <pc:sldMk cId="2134164328" sldId="2246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0:52.283" v="2802" actId="207"/>
          <ac:spMkLst>
            <pc:docMk/>
            <pc:sldMk cId="2134164328" sldId="2246"/>
            <ac:spMk id="24" creationId="{B2EA78CC-1338-4653-A5C5-E11A7031B19E}"/>
          </ac:spMkLst>
        </pc:spChg>
        <pc:spChg chg="add del">
          <ac:chgData name="hu yuqi" userId="979f6b19441de896" providerId="LiveId" clId="{C791A683-ED49-4607-8428-FE937F21D7ED}" dt="2021-08-04T06:06:02.004" v="2170" actId="11529"/>
          <ac:spMkLst>
            <pc:docMk/>
            <pc:sldMk cId="2134164328" sldId="2246"/>
            <ac:spMk id="36" creationId="{FF10ACFE-0BFC-40D1-B44A-95DA6B1F9EFB}"/>
          </ac:spMkLst>
        </pc:spChg>
        <pc:spChg chg="add mod">
          <ac:chgData name="hu yuqi" userId="979f6b19441de896" providerId="LiveId" clId="{C791A683-ED49-4607-8428-FE937F21D7ED}" dt="2021-08-06T05:35:35.352" v="4867" actId="20577"/>
          <ac:spMkLst>
            <pc:docMk/>
            <pc:sldMk cId="2134164328" sldId="2246"/>
            <ac:spMk id="46" creationId="{B42565E0-06E2-4D8E-93B8-FC11CFF1721B}"/>
          </ac:spMkLst>
        </pc:spChg>
        <pc:spChg chg="mod">
          <ac:chgData name="hu yuqi" userId="979f6b19441de896" providerId="LiveId" clId="{C791A683-ED49-4607-8428-FE937F21D7ED}" dt="2021-08-06T05:33:23.361" v="4858" actId="255"/>
          <ac:spMkLst>
            <pc:docMk/>
            <pc:sldMk cId="2134164328" sldId="2246"/>
            <ac:spMk id="55" creationId="{6E1FF962-2CE2-49EB-B9B5-26C63E7D1AAE}"/>
          </ac:spMkLst>
        </pc:spChg>
        <pc:cxnChg chg="add del mod">
          <ac:chgData name="hu yuqi" userId="979f6b19441de896" providerId="LiveId" clId="{C791A683-ED49-4607-8428-FE937F21D7ED}" dt="2021-08-04T06:05:47.366" v="2168" actId="478"/>
          <ac:cxnSpMkLst>
            <pc:docMk/>
            <pc:sldMk cId="2134164328" sldId="2246"/>
            <ac:cxnSpMk id="7" creationId="{F5B030DB-35B9-4555-AA49-DCC9B13B0053}"/>
          </ac:cxnSpMkLst>
        </pc:cxnChg>
        <pc:cxnChg chg="mod">
          <ac:chgData name="hu yuqi" userId="979f6b19441de896" providerId="LiveId" clId="{C791A683-ED49-4607-8428-FE937F21D7ED}" dt="2021-08-04T06:10:06.208" v="2793" actId="1076"/>
          <ac:cxnSpMkLst>
            <pc:docMk/>
            <pc:sldMk cId="2134164328" sldId="2246"/>
            <ac:cxnSpMk id="28" creationId="{C8B273ED-58D1-40A7-9B31-0CD8EE5D01D6}"/>
          </ac:cxnSpMkLst>
        </pc:cxnChg>
        <pc:cxnChg chg="add mod">
          <ac:chgData name="hu yuqi" userId="979f6b19441de896" providerId="LiveId" clId="{C791A683-ED49-4607-8428-FE937F21D7ED}" dt="2021-08-04T06:11:09.601" v="2804" actId="14100"/>
          <ac:cxnSpMkLst>
            <pc:docMk/>
            <pc:sldMk cId="2134164328" sldId="2246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0:17.165" v="2794" actId="1076"/>
          <ac:cxnSpMkLst>
            <pc:docMk/>
            <pc:sldMk cId="2134164328" sldId="2246"/>
            <ac:cxnSpMk id="39" creationId="{D6F4925E-336B-42B8-B04C-B8A3EB25CB18}"/>
          </ac:cxnSpMkLst>
        </pc:cxnChg>
      </pc:sldChg>
      <pc:sldChg chg="addSp delSp modSp add modNotesTx">
        <pc:chgData name="hu yuqi" userId="979f6b19441de896" providerId="LiveId" clId="{C791A683-ED49-4607-8428-FE937F21D7ED}" dt="2021-08-06T05:36:38.715" v="4878"/>
        <pc:sldMkLst>
          <pc:docMk/>
          <pc:sldMk cId="3459745407" sldId="2247"/>
        </pc:sldMkLst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0" creationId="{491865F2-A451-40B9-95E4-5C2770DFAED3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1" creationId="{C6B53FEF-FAAE-4B06-8037-FC68F7C7EA0F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2" creationId="{0A14B6BC-EAF6-4B26-8BD0-D168479F31CA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7" creationId="{6D11488A-727C-4BBC-B487-216DCBDBF1B9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8" creationId="{12E09E83-3955-405F-AB96-A975327FCD5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9" creationId="{3A0C99F8-9BB6-4C63-BBB3-2DC43D0DF8B9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24" creationId="{B2EA78CC-1338-4653-A5C5-E11A7031B19E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5" creationId="{E032A6F5-D2DC-4F85-9BAD-9593694CBF3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9" creationId="{F6CBDE68-2AE5-4E06-9F55-2EE5340A557D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30" creationId="{D5C603B7-0AF7-42FA-812F-55661747B9C5}"/>
          </ac:spMkLst>
        </pc:spChg>
        <pc:spChg chg="add mod">
          <ac:chgData name="hu yuqi" userId="979f6b19441de896" providerId="LiveId" clId="{C791A683-ED49-4607-8428-FE937F21D7ED}" dt="2021-08-06T05:36:10.820" v="4875" actId="1076"/>
          <ac:spMkLst>
            <pc:docMk/>
            <pc:sldMk cId="3459745407" sldId="2247"/>
            <ac:spMk id="46" creationId="{EC8C9910-E038-43CE-92E9-6AD5941AED12}"/>
          </ac:spMkLst>
        </pc:spChg>
        <pc:spChg chg="add del">
          <ac:chgData name="hu yuqi" userId="979f6b19441de896" providerId="LiveId" clId="{C791A683-ED49-4607-8428-FE937F21D7ED}" dt="2021-08-06T05:36:38.715" v="4878"/>
          <ac:spMkLst>
            <pc:docMk/>
            <pc:sldMk cId="3459745407" sldId="2247"/>
            <ac:spMk id="48" creationId="{376D3DCB-B3C2-4A3A-B189-DF3E5BFE18B0}"/>
          </ac:spMkLst>
        </pc:spChg>
        <pc:spChg chg="add del mod">
          <ac:chgData name="hu yuqi" userId="979f6b19441de896" providerId="LiveId" clId="{C791A683-ED49-4607-8428-FE937F21D7ED}" dt="2021-08-06T05:36:08.269" v="4874" actId="14100"/>
          <ac:spMkLst>
            <pc:docMk/>
            <pc:sldMk cId="3459745407" sldId="2247"/>
            <ac:spMk id="55" creationId="{6E1FF962-2CE2-49EB-B9B5-26C63E7D1AAE}"/>
          </ac:spMkLst>
        </pc:spChg>
        <pc:cxnChg chg="mod">
          <ac:chgData name="hu yuqi" userId="979f6b19441de896" providerId="LiveId" clId="{C791A683-ED49-4607-8428-FE937F21D7ED}" dt="2021-08-04T06:12:31.973" v="2807" actId="1076"/>
          <ac:cxnSpMkLst>
            <pc:docMk/>
            <pc:sldMk cId="3459745407" sldId="2247"/>
            <ac:cxnSpMk id="28" creationId="{C8B273ED-58D1-40A7-9B31-0CD8EE5D01D6}"/>
          </ac:cxnSpMkLst>
        </pc:cxnChg>
        <pc:cxnChg chg="del mod">
          <ac:chgData name="hu yuqi" userId="979f6b19441de896" providerId="LiveId" clId="{C791A683-ED49-4607-8428-FE937F21D7ED}" dt="2021-08-04T06:12:38.496" v="2809" actId="478"/>
          <ac:cxnSpMkLst>
            <pc:docMk/>
            <pc:sldMk cId="3459745407" sldId="2247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2:37.111" v="2808" actId="1076"/>
          <ac:cxnSpMkLst>
            <pc:docMk/>
            <pc:sldMk cId="3459745407" sldId="2247"/>
            <ac:cxnSpMk id="39" creationId="{D6F4925E-336B-42B8-B04C-B8A3EB25CB18}"/>
          </ac:cxnSpMkLst>
        </pc:cxnChg>
        <pc:cxnChg chg="add del">
          <ac:chgData name="hu yuqi" userId="979f6b19441de896" providerId="LiveId" clId="{C791A683-ED49-4607-8428-FE937F21D7ED}" dt="2021-08-04T06:13:03.965" v="2815" actId="478"/>
          <ac:cxnSpMkLst>
            <pc:docMk/>
            <pc:sldMk cId="3459745407" sldId="2247"/>
            <ac:cxnSpMk id="54" creationId="{3235EA77-8984-41D7-8615-B449C65DCC5F}"/>
          </ac:cxnSpMkLst>
        </pc:cxnChg>
      </pc:sldChg>
      <pc:sldChg chg="addSp delSp modSp add modNotesTx">
        <pc:chgData name="hu yuqi" userId="979f6b19441de896" providerId="LiveId" clId="{C791A683-ED49-4607-8428-FE937F21D7ED}" dt="2021-08-06T05:36:49.595" v="4883" actId="20577"/>
        <pc:sldMkLst>
          <pc:docMk/>
          <pc:sldMk cId="3921291336" sldId="2248"/>
        </pc:sldMkLst>
        <pc:spChg chg="add mod">
          <ac:chgData name="hu yuqi" userId="979f6b19441de896" providerId="LiveId" clId="{C791A683-ED49-4607-8428-FE937F21D7ED}" dt="2021-08-04T06:17:02.810" v="3373" actId="1076"/>
          <ac:spMkLst>
            <pc:docMk/>
            <pc:sldMk cId="3921291336" sldId="2248"/>
            <ac:spMk id="26" creationId="{C0FBB5C9-1AF3-4651-BADF-8B0E5CAB5154}"/>
          </ac:spMkLst>
        </pc:spChg>
        <pc:spChg chg="mod">
          <ac:chgData name="hu yuqi" userId="979f6b19441de896" providerId="LiveId" clId="{C791A683-ED49-4607-8428-FE937F21D7ED}" dt="2021-08-04T06:17:10.163" v="3375" actId="207"/>
          <ac:spMkLst>
            <pc:docMk/>
            <pc:sldMk cId="3921291336" sldId="2248"/>
            <ac:spMk id="42" creationId="{B6DE5BE0-7484-4DFB-8C45-E606BEE8C3C1}"/>
          </ac:spMkLst>
        </pc:spChg>
        <pc:spChg chg="add">
          <ac:chgData name="hu yuqi" userId="979f6b19441de896" providerId="LiveId" clId="{C791A683-ED49-4607-8428-FE937F21D7ED}" dt="2021-08-06T05:36:39.623" v="4879"/>
          <ac:spMkLst>
            <pc:docMk/>
            <pc:sldMk cId="3921291336" sldId="2248"/>
            <ac:spMk id="46" creationId="{4D96D19D-D934-463A-8A9B-4BD0A8AB69C4}"/>
          </ac:spMkLst>
        </pc:spChg>
        <pc:spChg chg="add mod">
          <ac:chgData name="hu yuqi" userId="979f6b19441de896" providerId="LiveId" clId="{C791A683-ED49-4607-8428-FE937F21D7ED}" dt="2021-08-06T05:36:49.595" v="4883" actId="20577"/>
          <ac:spMkLst>
            <pc:docMk/>
            <pc:sldMk cId="3921291336" sldId="2248"/>
            <ac:spMk id="48" creationId="{061812D9-1158-471D-866D-BD0741C35E4B}"/>
          </ac:spMkLst>
        </pc:spChg>
        <pc:spChg chg="del">
          <ac:chgData name="hu yuqi" userId="979f6b19441de896" providerId="LiveId" clId="{C791A683-ED49-4607-8428-FE937F21D7ED}" dt="2021-08-06T05:36:34.418" v="4876" actId="478"/>
          <ac:spMkLst>
            <pc:docMk/>
            <pc:sldMk cId="3921291336" sldId="2248"/>
            <ac:spMk id="55" creationId="{6E1FF962-2CE2-49EB-B9B5-26C63E7D1AAE}"/>
          </ac:spMkLst>
        </pc:spChg>
        <pc:cxnChg chg="add mod">
          <ac:chgData name="hu yuqi" userId="979f6b19441de896" providerId="LiveId" clId="{C791A683-ED49-4607-8428-FE937F21D7ED}" dt="2021-08-04T06:16:23.949" v="3333" actId="1076"/>
          <ac:cxnSpMkLst>
            <pc:docMk/>
            <pc:sldMk cId="3921291336" sldId="2248"/>
            <ac:cxnSpMk id="7" creationId="{D66EDDEF-053F-47C1-9F65-1CA789FCCC63}"/>
          </ac:cxnSpMkLst>
        </pc:cxnChg>
      </pc:sldChg>
      <pc:sldChg chg="modSp new add">
        <pc:chgData name="hu yuqi" userId="979f6b19441de896" providerId="LiveId" clId="{C791A683-ED49-4607-8428-FE937F21D7ED}" dt="2021-08-04T06:22:16.653" v="4192"/>
        <pc:sldMkLst>
          <pc:docMk/>
          <pc:sldMk cId="4278713951" sldId="2249"/>
        </pc:sldMkLst>
        <pc:spChg chg="mod">
          <ac:chgData name="hu yuqi" userId="979f6b19441de896" providerId="LiveId" clId="{C791A683-ED49-4607-8428-FE937F21D7ED}" dt="2021-08-04T06:18:10.778" v="3405"/>
          <ac:spMkLst>
            <pc:docMk/>
            <pc:sldMk cId="4278713951" sldId="2249"/>
            <ac:spMk id="2" creationId="{96A8696C-3ECC-428B-B487-49AF19BC8AF1}"/>
          </ac:spMkLst>
        </pc:spChg>
        <pc:spChg chg="mod">
          <ac:chgData name="hu yuqi" userId="979f6b19441de896" providerId="LiveId" clId="{C791A683-ED49-4607-8428-FE937F21D7ED}" dt="2021-08-04T06:22:16.653" v="4192"/>
          <ac:spMkLst>
            <pc:docMk/>
            <pc:sldMk cId="4278713951" sldId="2249"/>
            <ac:spMk id="3" creationId="{29F53CCA-70DA-43AE-ABCC-79D93311FFB1}"/>
          </ac:spMkLst>
        </pc:spChg>
      </pc:sldChg>
      <pc:sldChg chg="modSp new add">
        <pc:chgData name="hu yuqi" userId="979f6b19441de896" providerId="LiveId" clId="{C791A683-ED49-4607-8428-FE937F21D7ED}" dt="2021-08-06T05:37:50.014" v="4976" actId="20577"/>
        <pc:sldMkLst>
          <pc:docMk/>
          <pc:sldMk cId="2235651716" sldId="2250"/>
        </pc:sldMkLst>
        <pc:spChg chg="mod">
          <ac:chgData name="hu yuqi" userId="979f6b19441de896" providerId="LiveId" clId="{C791A683-ED49-4607-8428-FE937F21D7ED}" dt="2021-08-04T06:27:53.107" v="4853"/>
          <ac:spMkLst>
            <pc:docMk/>
            <pc:sldMk cId="2235651716" sldId="2250"/>
            <ac:spMk id="2" creationId="{8B55EB9C-D4A4-4E32-8675-8BB2B13FE544}"/>
          </ac:spMkLst>
        </pc:spChg>
        <pc:spChg chg="mod">
          <ac:chgData name="hu yuqi" userId="979f6b19441de896" providerId="LiveId" clId="{C791A683-ED49-4607-8428-FE937F21D7ED}" dt="2021-08-06T05:37:50.014" v="4976" actId="20577"/>
          <ac:spMkLst>
            <pc:docMk/>
            <pc:sldMk cId="2235651716" sldId="2250"/>
            <ac:spMk id="3" creationId="{76524DB9-86EE-48AE-B608-808272264F33}"/>
          </ac:spMkLst>
        </pc:spChg>
      </pc:sldChg>
    </pc:docChg>
  </pc:docChgLst>
  <pc:docChgLst>
    <pc:chgData name="hu yuqi" userId="979f6b19441de896" providerId="LiveId" clId="{587E6CEB-698C-48D7-BB65-DAB0880B8423}"/>
    <pc:docChg chg="undo custSel addSld delSld modSld sldOrd">
      <pc:chgData name="hu yuqi" userId="979f6b19441de896" providerId="LiveId" clId="{587E6CEB-698C-48D7-BB65-DAB0880B8423}" dt="2021-08-16T09:20:29.712" v="5798" actId="1076"/>
      <pc:docMkLst>
        <pc:docMk/>
      </pc:docMkLst>
      <pc:sldChg chg="mod modTransition modShow">
        <pc:chgData name="hu yuqi" userId="979f6b19441de896" providerId="LiveId" clId="{587E6CEB-698C-48D7-BB65-DAB0880B8423}" dt="2021-08-10T07:02:26.931" v="693"/>
        <pc:sldMkLst>
          <pc:docMk/>
          <pc:sldMk cId="0" sldId="1025"/>
        </pc:sldMkLst>
      </pc:sldChg>
      <pc:sldChg chg="mod modTransition modShow">
        <pc:chgData name="hu yuqi" userId="979f6b19441de896" providerId="LiveId" clId="{587E6CEB-698C-48D7-BB65-DAB0880B8423}" dt="2021-08-12T11:17:56.313" v="2584"/>
        <pc:sldMkLst>
          <pc:docMk/>
          <pc:sldMk cId="0" sldId="1047"/>
        </pc:sldMkLst>
      </pc:sldChg>
      <pc:sldChg chg="modSp mod modTransition modShow">
        <pc:chgData name="hu yuqi" userId="979f6b19441de896" providerId="LiveId" clId="{587E6CEB-698C-48D7-BB65-DAB0880B8423}" dt="2021-08-12T11:35:30.831" v="3348"/>
        <pc:sldMkLst>
          <pc:docMk/>
          <pc:sldMk cId="0" sldId="1048"/>
        </pc:sldMkLst>
        <pc:spChg chg="mod">
          <ac:chgData name="hu yuqi" userId="979f6b19441de896" providerId="LiveId" clId="{587E6CEB-698C-48D7-BB65-DAB0880B8423}" dt="2021-08-12T11:23:09.182" v="2630" actId="1076"/>
          <ac:spMkLst>
            <pc:docMk/>
            <pc:sldMk cId="0" sldId="1048"/>
            <ac:spMk id="33" creationId="{DFA1E41D-8A04-7A4F-91DC-17A1F3C05272}"/>
          </ac:spMkLst>
        </pc:spChg>
      </pc:sldChg>
      <pc:sldChg chg="mod modTransition modShow">
        <pc:chgData name="hu yuqi" userId="979f6b19441de896" providerId="LiveId" clId="{587E6CEB-698C-48D7-BB65-DAB0880B8423}" dt="2021-08-10T06:45:14.124" v="126"/>
        <pc:sldMkLst>
          <pc:docMk/>
          <pc:sldMk cId="0" sldId="1060"/>
        </pc:sldMkLst>
      </pc:sldChg>
      <pc:sldChg chg="mod modTransition modShow">
        <pc:chgData name="hu yuqi" userId="979f6b19441de896" providerId="LiveId" clId="{587E6CEB-698C-48D7-BB65-DAB0880B8423}" dt="2021-08-12T10:19:22.243" v="1968"/>
        <pc:sldMkLst>
          <pc:docMk/>
          <pc:sldMk cId="0" sldId="1093"/>
        </pc:sldMkLst>
      </pc:sldChg>
      <pc:sldChg chg="mod modTransition modShow">
        <pc:chgData name="hu yuqi" userId="979f6b19441de896" providerId="LiveId" clId="{587E6CEB-698C-48D7-BB65-DAB0880B8423}" dt="2021-08-12T11:44:15.457" v="4050"/>
        <pc:sldMkLst>
          <pc:docMk/>
          <pc:sldMk cId="0" sldId="1094"/>
        </pc:sldMkLst>
      </pc:sldChg>
      <pc:sldChg chg="mod modTransition modShow">
        <pc:chgData name="hu yuqi" userId="979f6b19441de896" providerId="LiveId" clId="{587E6CEB-698C-48D7-BB65-DAB0880B8423}" dt="2021-08-12T11:53:11.698" v="4316"/>
        <pc:sldMkLst>
          <pc:docMk/>
          <pc:sldMk cId="0" sldId="1095"/>
        </pc:sldMkLst>
      </pc:sldChg>
      <pc:sldChg chg="mod modTransition modShow">
        <pc:chgData name="hu yuqi" userId="979f6b19441de896" providerId="LiveId" clId="{587E6CEB-698C-48D7-BB65-DAB0880B8423}" dt="2021-08-12T12:16:22.441" v="4521"/>
        <pc:sldMkLst>
          <pc:docMk/>
          <pc:sldMk cId="0" sldId="1096"/>
        </pc:sldMkLst>
      </pc:sldChg>
      <pc:sldChg chg="mod modTransition modShow">
        <pc:chgData name="hu yuqi" userId="979f6b19441de896" providerId="LiveId" clId="{587E6CEB-698C-48D7-BB65-DAB0880B8423}" dt="2021-08-12T12:18:03.304" v="4724"/>
        <pc:sldMkLst>
          <pc:docMk/>
          <pc:sldMk cId="0" sldId="1097"/>
        </pc:sldMkLst>
      </pc:sldChg>
      <pc:sldChg chg="mod modTransition modShow">
        <pc:chgData name="hu yuqi" userId="979f6b19441de896" providerId="LiveId" clId="{587E6CEB-698C-48D7-BB65-DAB0880B8423}" dt="2021-08-12T12:19:20.088" v="5031"/>
        <pc:sldMkLst>
          <pc:docMk/>
          <pc:sldMk cId="0" sldId="1098"/>
        </pc:sldMkLst>
      </pc:sldChg>
      <pc:sldChg chg="mod modTransition modShow">
        <pc:chgData name="hu yuqi" userId="979f6b19441de896" providerId="LiveId" clId="{587E6CEB-698C-48D7-BB65-DAB0880B8423}" dt="2021-08-10T07:04:02.812" v="976"/>
        <pc:sldMkLst>
          <pc:docMk/>
          <pc:sldMk cId="0" sldId="1186"/>
        </pc:sldMkLst>
      </pc:sldChg>
      <pc:sldChg chg="mod modTransition modShow">
        <pc:chgData name="hu yuqi" userId="979f6b19441de896" providerId="LiveId" clId="{587E6CEB-698C-48D7-BB65-DAB0880B8423}" dt="2021-08-10T07:05:26.683" v="1044"/>
        <pc:sldMkLst>
          <pc:docMk/>
          <pc:sldMk cId="0" sldId="1187"/>
        </pc:sldMkLst>
      </pc:sldChg>
      <pc:sldChg chg="mod modTransition modShow">
        <pc:chgData name="hu yuqi" userId="979f6b19441de896" providerId="LiveId" clId="{587E6CEB-698C-48D7-BB65-DAB0880B8423}" dt="2021-08-10T07:29:59.876" v="1834"/>
        <pc:sldMkLst>
          <pc:docMk/>
          <pc:sldMk cId="0" sldId="1188"/>
        </pc:sldMkLst>
      </pc:sldChg>
      <pc:sldChg chg="mod modTransition modShow">
        <pc:chgData name="hu yuqi" userId="979f6b19441de896" providerId="LiveId" clId="{587E6CEB-698C-48D7-BB65-DAB0880B8423}" dt="2021-08-10T07:32:59.565" v="1902"/>
        <pc:sldMkLst>
          <pc:docMk/>
          <pc:sldMk cId="0" sldId="1189"/>
        </pc:sldMkLst>
      </pc:sldChg>
      <pc:sldChg chg="addSp delSp modSp new add ord modAnim">
        <pc:chgData name="hu yuqi" userId="979f6b19441de896" providerId="LiveId" clId="{587E6CEB-698C-48D7-BB65-DAB0880B8423}" dt="2021-08-10T07:02:20.191" v="691"/>
        <pc:sldMkLst>
          <pc:docMk/>
          <pc:sldMk cId="534293365" sldId="2251"/>
        </pc:sldMkLst>
        <pc:spChg chg="mod">
          <ac:chgData name="hu yuqi" userId="979f6b19441de896" providerId="LiveId" clId="{587E6CEB-698C-48D7-BB65-DAB0880B8423}" dt="2021-08-10T06:53:24.465" v="556"/>
          <ac:spMkLst>
            <pc:docMk/>
            <pc:sldMk cId="534293365" sldId="2251"/>
            <ac:spMk id="2" creationId="{F02ED331-48CE-404E-BA23-E9FE12C80BE4}"/>
          </ac:spMkLst>
        </pc:spChg>
        <pc:spChg chg="del">
          <ac:chgData name="hu yuqi" userId="979f6b19441de896" providerId="LiveId" clId="{587E6CEB-698C-48D7-BB65-DAB0880B8423}" dt="2021-08-10T06:55:13.711" v="558" actId="478"/>
          <ac:spMkLst>
            <pc:docMk/>
            <pc:sldMk cId="534293365" sldId="2251"/>
            <ac:spMk id="3" creationId="{C1590C01-ACCE-49DC-9E96-1C92B505CD3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5" creationId="{53A8CDC1-5EA7-46CD-AF92-0F3334C1B1DD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6" creationId="{96F53329-1A14-429C-B92A-F0D1B06DFAA0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7" creationId="{F1A9709B-D38E-43A5-B891-32112A49FB09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8" creationId="{67CE0A59-6C52-4D31-AEC0-692069E7ECC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9" creationId="{2A01A114-18DA-4251-8CF7-982F109C889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1" creationId="{E9877521-0653-4B63-BF66-255540D69605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3" creationId="{F64C6A54-0458-433D-9BF3-B873209D3BE8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4" creationId="{9D4BA105-38CB-404E-9BCD-D2F578870BA4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5" creationId="{66552BA7-E00B-4721-A1BD-FEAA43488F1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7" creationId="{6E3420BA-30F8-4D93-B7D0-D9930A9BA4E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8" creationId="{C6A3A226-611B-4D92-B5E2-818D92D1037B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9" creationId="{F891EC5E-73E5-4587-B48E-ABA65B8DF5F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0" creationId="{63F156D1-79D5-48AB-88D1-C6B03471AE8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1" creationId="{AA9DC2CF-6C44-4178-BA25-E7ABB78A5163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4" creationId="{867B30BF-55BD-4BA5-827A-2B7E8F39EE0C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5" creationId="{658E3ED1-7502-4295-9826-5FDA918F7F68}"/>
          </ac:spMkLst>
        </pc:spChg>
        <pc:spChg chg="add mod">
          <ac:chgData name="hu yuqi" userId="979f6b19441de896" providerId="LiveId" clId="{587E6CEB-698C-48D7-BB65-DAB0880B8423}" dt="2021-08-10T07:02:20.191" v="691"/>
          <ac:spMkLst>
            <pc:docMk/>
            <pc:sldMk cId="534293365" sldId="2251"/>
            <ac:spMk id="26" creationId="{F4235FB6-1E24-4BA9-A2A5-55B6FBA2942D}"/>
          </ac:spMkLst>
        </pc:sp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0" creationId="{A8C32388-AAB9-438B-880E-0AE83E7E5493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2" creationId="{C238FE43-AD99-4108-8924-1737B94033B6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6" creationId="{BC671385-2E5B-4757-88DA-3617AECED4C2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2" creationId="{F8A95B8B-81DB-49A8-AD5C-41D42B45754F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3" creationId="{9A91575D-E481-45B6-847B-C4D9ED959AD5}"/>
          </ac:cxnSpMkLst>
        </pc:cxnChg>
      </pc:sldChg>
      <pc:sldChg chg="addSp modSp new add ord modAnim">
        <pc:chgData name="hu yuqi" userId="979f6b19441de896" providerId="LiveId" clId="{587E6CEB-698C-48D7-BB65-DAB0880B8423}" dt="2021-08-12T10:18:35.113" v="1963"/>
        <pc:sldMkLst>
          <pc:docMk/>
          <pc:sldMk cId="1113835928" sldId="2252"/>
        </pc:sldMkLst>
        <pc:spChg chg="mod">
          <ac:chgData name="hu yuqi" userId="979f6b19441de896" providerId="LiveId" clId="{587E6CEB-698C-48D7-BB65-DAB0880B8423}" dt="2021-08-12T10:18:30.182" v="1947"/>
          <ac:spMkLst>
            <pc:docMk/>
            <pc:sldMk cId="1113835928" sldId="2252"/>
            <ac:spMk id="2" creationId="{C75BB3C4-1CD0-4F8E-813A-5216B8D9CE3A}"/>
          </ac:spMkLst>
        </pc:spChg>
        <pc:spChg chg="mod">
          <ac:chgData name="hu yuqi" userId="979f6b19441de896" providerId="LiveId" clId="{587E6CEB-698C-48D7-BB65-DAB0880B8423}" dt="2021-08-12T10:18:35.113" v="1963"/>
          <ac:spMkLst>
            <pc:docMk/>
            <pc:sldMk cId="1113835928" sldId="2252"/>
            <ac:spMk id="3" creationId="{D4FE8727-C830-4A86-9CE7-3C17292AB4AF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5" creationId="{6FCDDE3F-0AF3-46BE-B471-0A947DFCFD2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6" creationId="{1A838C11-6A04-413B-973A-5FFBED7FA19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7" creationId="{6BC0C46B-400E-4E54-843C-B8AF239C561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8" creationId="{2373C254-3221-493E-9EAA-A219E2649EC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9" creationId="{56D9D123-1D64-4839-8826-732990C7D00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1" creationId="{70BD705E-AFF1-4F8F-8D62-7479275480C0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3" creationId="{4E6B0C2B-F3E7-4AAB-A004-8474A02DB27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4" creationId="{BCC3DF92-C80A-413C-B6BA-0D4BB6A92293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5" creationId="{2B5310FD-28B3-4260-A8FE-F435D32FB6E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7" creationId="{A4B686A3-B9F6-4CFE-AD01-5BDF0E2338C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8" creationId="{5FC86D1B-1229-48E2-BBFD-79DFF6EE565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9" creationId="{3F3E2656-071F-4F5C-AE1A-41E3BC52F81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0" creationId="{65B1B900-C127-402A-A689-7AC3644D21A1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1" creationId="{AF7B01FC-6EE8-4983-BB1E-0FCBF9B5384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4" creationId="{72DB0EAB-5B54-422F-8681-74D60ECB395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5" creationId="{335428C3-DBD5-41A9-8BE6-FB9F877EA06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6" creationId="{4B09AF79-46BA-48CA-831F-D9E038E57E8C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8" creationId="{CCC36052-FDCD-4548-93FA-1C532D9736F8}"/>
          </ac:spMkLst>
        </pc:sp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0" creationId="{BF8C4A50-066B-4C59-AEE8-4F315094DEE5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2" creationId="{3DABA825-2A41-478C-824E-8E2C266D8576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6" creationId="{DA0E9FBE-291C-40A6-A995-4CAEB168A8A3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2" creationId="{AC3BC5CA-CCBD-4DF3-9B32-8C68D979837C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3" creationId="{FE0C41C8-A405-406E-991A-B3C2D10B7B9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7" creationId="{8C53039C-F1B9-4D82-9FDF-E3141EDE4EB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9" creationId="{EF3B7FD3-C298-40A1-9A53-9EEE5398952D}"/>
          </ac:cxnSpMkLst>
        </pc:cxnChg>
      </pc:sldChg>
      <pc:sldChg chg="addSp delSp modSp new add mod ord modTransition modShow">
        <pc:chgData name="hu yuqi" userId="979f6b19441de896" providerId="LiveId" clId="{587E6CEB-698C-48D7-BB65-DAB0880B8423}" dt="2021-08-12T12:53:22.374" v="5273"/>
        <pc:sldMkLst>
          <pc:docMk/>
          <pc:sldMk cId="2438494882" sldId="2253"/>
        </pc:sldMkLst>
        <pc:spChg chg="mod">
          <ac:chgData name="hu yuqi" userId="979f6b19441de896" providerId="LiveId" clId="{587E6CEB-698C-48D7-BB65-DAB0880B8423}" dt="2021-08-10T07:05:08.134" v="1040"/>
          <ac:spMkLst>
            <pc:docMk/>
            <pc:sldMk cId="2438494882" sldId="2253"/>
            <ac:spMk id="2" creationId="{040A2DC5-7340-472C-ABAD-B07C4211BCDA}"/>
          </ac:spMkLst>
        </pc:spChg>
        <pc:spChg chg="del">
          <ac:chgData name="hu yuqi" userId="979f6b19441de896" providerId="LiveId" clId="{587E6CEB-698C-48D7-BB65-DAB0880B8423}" dt="2021-08-10T07:05:20.258" v="1042" actId="478"/>
          <ac:spMkLst>
            <pc:docMk/>
            <pc:sldMk cId="2438494882" sldId="2253"/>
            <ac:spMk id="3" creationId="{8F3F64FF-BBBB-4656-B836-848C3946B1CB}"/>
          </ac:spMkLst>
        </pc:spChg>
        <pc:spChg chg="add mod">
          <ac:chgData name="hu yuqi" userId="979f6b19441de896" providerId="LiveId" clId="{587E6CEB-698C-48D7-BB65-DAB0880B8423}" dt="2021-08-12T12:50:55.669" v="5055"/>
          <ac:spMkLst>
            <pc:docMk/>
            <pc:sldMk cId="2438494882" sldId="2253"/>
            <ac:spMk id="5" creationId="{703DF231-7FA1-49BC-AFBF-EE18EBA8D403}"/>
          </ac:spMkLst>
        </pc:spChg>
        <pc:spChg chg="add mod">
          <ac:chgData name="hu yuqi" userId="979f6b19441de896" providerId="LiveId" clId="{587E6CEB-698C-48D7-BB65-DAB0880B8423}" dt="2021-08-12T12:51:05.037" v="5124"/>
          <ac:spMkLst>
            <pc:docMk/>
            <pc:sldMk cId="2438494882" sldId="2253"/>
            <ac:spMk id="6" creationId="{8B059A2E-269E-4F79-A812-7EAE45FB5497}"/>
          </ac:spMkLst>
        </pc:spChg>
        <pc:spChg chg="add mod">
          <ac:chgData name="hu yuqi" userId="979f6b19441de896" providerId="LiveId" clId="{587E6CEB-698C-48D7-BB65-DAB0880B8423}" dt="2021-08-12T12:51:34.742" v="5269"/>
          <ac:spMkLst>
            <pc:docMk/>
            <pc:sldMk cId="2438494882" sldId="2253"/>
            <ac:spMk id="7" creationId="{50DE5904-E287-4AF3-842E-BAB9446A75F7}"/>
          </ac:spMkLst>
        </pc:spChg>
        <pc:spChg chg="add mod">
          <ac:chgData name="hu yuqi" userId="979f6b19441de896" providerId="LiveId" clId="{587E6CEB-698C-48D7-BB65-DAB0880B8423}" dt="2021-08-12T12:51:10.569" v="5149"/>
          <ac:spMkLst>
            <pc:docMk/>
            <pc:sldMk cId="2438494882" sldId="2253"/>
            <ac:spMk id="8" creationId="{7615858A-B5B7-4E97-9080-8578CC7CB352}"/>
          </ac:spMkLst>
        </pc:spChg>
        <pc:spChg chg="add mod">
          <ac:chgData name="hu yuqi" userId="979f6b19441de896" providerId="LiveId" clId="{587E6CEB-698C-48D7-BB65-DAB0880B8423}" dt="2021-08-12T12:51:14.761" v="5178"/>
          <ac:spMkLst>
            <pc:docMk/>
            <pc:sldMk cId="2438494882" sldId="2253"/>
            <ac:spMk id="9" creationId="{D9CF9D0D-1541-4085-AD62-E35445B50098}"/>
          </ac:spMkLst>
        </pc:spChg>
        <pc:spChg chg="add mod">
          <ac:chgData name="hu yuqi" userId="979f6b19441de896" providerId="LiveId" clId="{587E6CEB-698C-48D7-BB65-DAB0880B8423}" dt="2021-08-12T12:51:30.157" v="5238"/>
          <ac:spMkLst>
            <pc:docMk/>
            <pc:sldMk cId="2438494882" sldId="2253"/>
            <ac:spMk id="10" creationId="{8326D1F6-8A9E-4DCD-BE86-5495BD43219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1" creationId="{9F21DCD1-D121-42C3-8ACC-A11DA746B1F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2" creationId="{27A9637E-03AF-4C68-B792-3A6E9E1A5C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3" creationId="{87B853EE-795B-4B68-B299-358BF17D4D96}"/>
          </ac:spMkLst>
        </pc:spChg>
        <pc:spChg chg="add mod">
          <ac:chgData name="hu yuqi" userId="979f6b19441de896" providerId="LiveId" clId="{587E6CEB-698C-48D7-BB65-DAB0880B8423}" dt="2021-08-12T12:51:19.774" v="5205"/>
          <ac:spMkLst>
            <pc:docMk/>
            <pc:sldMk cId="2438494882" sldId="2253"/>
            <ac:spMk id="14" creationId="{B186E835-D82E-4545-8720-6814BB9C8860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5" creationId="{7F20F062-9CC8-4599-BBF4-E8951BFECC5D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6" creationId="{0227F62D-D8CD-4E3E-B834-634085807BF8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7" creationId="{DB2BFC7C-0097-4379-89D6-130BB40EC63E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8" creationId="{3AAB0560-CFE1-4939-AA2F-BC778A412A2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9" creationId="{0E5032F5-0259-46CC-86AC-F689A6D2F1A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0" creationId="{BB75C274-603B-4FC9-AC28-D3C59E9CF1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1" creationId="{6B0351E2-5AAE-48DF-9F16-8926A6CBBC02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2" creationId="{2183F2F9-34BA-4E30-9946-DEBF057649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3" creationId="{FEF7368D-0C85-4781-8EC3-5F18962CEA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4" creationId="{08C8B3FD-B735-4D53-8053-BD15B2B2D5FA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5" creationId="{33544B3F-1483-4A65-8F06-0E4858CBDEFC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6" creationId="{3EBB61C3-5BF8-4BBF-8C1E-F280EDAC927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7" creationId="{C43578C1-302A-4268-A998-D2AB89F1F8B5}"/>
          </ac:spMkLst>
        </pc:spChg>
      </pc:sldChg>
      <pc:sldChg chg="modSp new add mod ord modTransition modShow">
        <pc:chgData name="hu yuqi" userId="979f6b19441de896" providerId="LiveId" clId="{587E6CEB-698C-48D7-BB65-DAB0880B8423}" dt="2021-08-12T12:52:01.624" v="5271"/>
        <pc:sldMkLst>
          <pc:docMk/>
          <pc:sldMk cId="1697255441" sldId="2254"/>
        </pc:sldMkLst>
        <pc:spChg chg="mod">
          <ac:chgData name="hu yuqi" userId="979f6b19441de896" providerId="LiveId" clId="{587E6CEB-698C-48D7-BB65-DAB0880B8423}" dt="2021-08-10T07:19:13.801" v="1074"/>
          <ac:spMkLst>
            <pc:docMk/>
            <pc:sldMk cId="1697255441" sldId="2254"/>
            <ac:spMk id="2" creationId="{826577D8-7595-4613-BE61-B65F572D02EE}"/>
          </ac:spMkLst>
        </pc:spChg>
        <pc:spChg chg="mod">
          <ac:chgData name="hu yuqi" userId="979f6b19441de896" providerId="LiveId" clId="{587E6CEB-698C-48D7-BB65-DAB0880B8423}" dt="2021-08-10T07:28:56.198" v="1832" actId="20577"/>
          <ac:spMkLst>
            <pc:docMk/>
            <pc:sldMk cId="1697255441" sldId="2254"/>
            <ac:spMk id="3" creationId="{019D9F54-054A-4E85-986E-B3C19F9A08A6}"/>
          </ac:spMkLst>
        </pc:spChg>
      </pc:sldChg>
      <pc:sldChg chg="addSp delSp modSp new add mod ord modTransition modShow">
        <pc:chgData name="hu yuqi" userId="979f6b19441de896" providerId="LiveId" clId="{587E6CEB-698C-48D7-BB65-DAB0880B8423}" dt="2021-08-12T12:53:28.513" v="5275"/>
        <pc:sldMkLst>
          <pc:docMk/>
          <pc:sldMk cId="1135910163" sldId="2255"/>
        </pc:sldMkLst>
        <pc:spChg chg="mod">
          <ac:chgData name="hu yuqi" userId="979f6b19441de896" providerId="LiveId" clId="{587E6CEB-698C-48D7-BB65-DAB0880B8423}" dt="2021-08-10T07:32:41.739" v="1898"/>
          <ac:spMkLst>
            <pc:docMk/>
            <pc:sldMk cId="1135910163" sldId="2255"/>
            <ac:spMk id="2" creationId="{2A1CE880-9449-4229-945E-6ABE25A2CEC5}"/>
          </ac:spMkLst>
        </pc:spChg>
        <pc:spChg chg="del">
          <ac:chgData name="hu yuqi" userId="979f6b19441de896" providerId="LiveId" clId="{587E6CEB-698C-48D7-BB65-DAB0880B8423}" dt="2021-08-10T07:32:56.420" v="1900" actId="478"/>
          <ac:spMkLst>
            <pc:docMk/>
            <pc:sldMk cId="1135910163" sldId="2255"/>
            <ac:spMk id="3" creationId="{FF5C2063-9FBA-4AE9-9865-5B1C4BA4281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" creationId="{AC9E4DDE-C7B9-4922-9B12-B538E4400E4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" creationId="{1684250C-1F96-4D47-9976-55149D8F9B1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" creationId="{B506B055-46A3-41B6-9E7F-B17D262FBDB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" creationId="{0FC32751-6201-4401-A3BD-2EA86A8278F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" creationId="{1AC68204-41FE-43CE-AD75-AF048E238CA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0" creationId="{6F5AD684-0B74-4C4C-8987-C088ECD90D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1" creationId="{50579BB5-C080-44D2-A413-8240636336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2" creationId="{B9E813F9-40BB-462D-B66C-D7C2F1346DD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3" creationId="{C66A8213-F694-43DE-90A0-DBEC486D584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4" creationId="{B6EC43E2-8E3A-45EB-A786-E8D9AF993D6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5" creationId="{7F14042B-F806-492A-A3AB-B20C578637B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6" creationId="{98927E89-CAD8-4AF7-AB21-76B89149848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7" creationId="{B7F1A450-AAA3-449B-B057-44F5B29918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8" creationId="{5C05387D-D595-46DF-A6C5-B0ED3ADB084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9" creationId="{764766A2-CC16-4271-8F28-A478CBAAB2B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0" creationId="{CE0D9CAB-B1A7-4F6A-B4BE-FC1C684110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1" creationId="{35E5B28A-35F8-4E19-AFCE-C8FED227E0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2" creationId="{BB1A25F2-F162-46CA-A9E3-72778B8E6D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3" creationId="{6C04A39D-BFA7-4A06-8F65-218D68C623D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4" creationId="{43139A3F-D686-4ECF-91E4-C4D75DA5B84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5" creationId="{7DA63F72-B9B2-44C2-88B1-DD0F719135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6" creationId="{0C7C1266-C55E-4ED2-9C3A-92669FD6EC7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7" creationId="{6920FE13-BDAE-480B-9258-752BD5E2288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8" creationId="{EDBD4882-570E-4EC5-9CC2-100798A3385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9" creationId="{44E2FFDC-A24F-4B16-BA73-BC7F9045EE3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0" creationId="{BBC4E144-C9F0-495E-84B9-2DBE175E451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1" creationId="{2C59AE47-4E69-4FDD-9F7F-39047E0BCCC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2" creationId="{499FA3DA-29D7-4802-B438-07FA5D02765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3" creationId="{72D5EA34-0A60-4A6C-9923-4155502EF2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4" creationId="{09FC6F9B-1AAB-44BA-8E05-6EF6E19E49A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5" creationId="{DBB41FA4-D330-4579-B771-A7D5AE6489E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6" creationId="{610F3F18-3FF1-41E1-AB99-BAB3AA19625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7" creationId="{2B57C95A-6CF9-4070-B094-5791F3F2AE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8" creationId="{DD197393-1FC5-42F6-BF60-A4E85A038D8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9" creationId="{80EC54B2-9DAA-48B6-A879-D32DBC9940C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0" creationId="{FE06E1CD-63C6-424D-AD20-F3135B14EE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1" creationId="{DAFF38F6-A503-45E4-A84B-8EA935AF9BF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2" creationId="{0F506801-0789-4FB3-87E9-7AA3CF0FBD0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3" creationId="{DCE3B320-53F9-48F6-B46E-828B5C0F82A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4" creationId="{95517147-CA64-49A3-89D8-E2CE1DF8D9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5" creationId="{3F3B1330-2E3F-4985-A754-AB6032D081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6" creationId="{F1B57085-7E45-40F3-BC4F-A720F687A7A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7" creationId="{C572848F-7C18-40A9-9E41-B87A5BF9CB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8" creationId="{E9167400-ACCE-48E7-A7E0-A2E49EBFE2A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9" creationId="{FA6CEC81-FD18-4F88-A80F-A94CF3B544B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0" creationId="{0F607476-4CCB-4EDC-AFA1-E9A45DDB699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1" creationId="{362057F2-30B7-4D26-AA2E-FBA84B57EF4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2" creationId="{0CD1E773-4D1E-4896-B254-2488E5DE8CB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3" creationId="{52EDBFD4-781D-4C99-A7BF-9776896E338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4" creationId="{B7BA678A-FFA5-4BFF-92E3-7C59AB32270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5" creationId="{6FEFC547-AE46-4F7E-8B77-B67271D4C09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6" creationId="{63F3E8B6-B5DB-4FCB-94AD-18D28DE4E9E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7" creationId="{4614973F-5104-4638-B12E-593D9E29B3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8" creationId="{28053269-EA78-4388-9BBB-9602783294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9" creationId="{48425FAE-B9C1-44A8-9B18-C7D76AAA55E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0" creationId="{274E7F5E-7A83-4119-9AF6-518E97CD045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1" creationId="{556F1527-D947-4290-AF7B-C15AB425570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2" creationId="{296A6558-8E35-47D8-AD3B-60FE4AA27CB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3" creationId="{C08D46DD-3A94-42C4-A4DB-2F39C6C944A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4" creationId="{CA0F6FD1-D480-4DD0-AC2C-28C3F26E5C6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5" creationId="{5919F3FC-723C-4FE1-A3EA-0AC7E9656F1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6" creationId="{23B491FF-C802-43DC-9DD4-229E1627812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7" creationId="{190AFB95-9263-4AB9-8A27-43CC3EE0180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8" creationId="{83822FA4-7EAC-4E2E-AF75-B0D4D2B72C8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9" creationId="{F6704455-638A-409C-A68E-D12A9F324D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0" creationId="{57D28D93-5BD4-4933-8D6A-CA01288A0D4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1" creationId="{747808B5-7A8C-42C4-9D34-1873EC089E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2" creationId="{71BFCC93-0011-4CBC-9C19-F03FE9E13DD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3" creationId="{E05E86C5-B20B-4074-82A4-0BAD5CA90A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4" creationId="{C4BC2D43-22A6-424F-9831-6AEADE849F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5" creationId="{E5D83F4D-0B3C-4025-B1F4-E888607EED6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6" creationId="{D8DD0698-FCD7-4E04-A11E-CA07461EE5F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7" creationId="{F1A040F5-ABFE-45F9-8591-502994B41D8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8" creationId="{A8A0A99E-DD81-492E-86A1-84CA8DC2C89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9" creationId="{A724603F-374F-4C22-AA80-3660EE63B37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0" creationId="{6F50F3D9-DC2F-450E-BC1C-49D709E86BB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1" creationId="{19013C98-2051-421A-B1F5-41E93FA079F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2" creationId="{2612979C-33E4-4837-8B29-4242F217E5C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3" creationId="{959688D2-889B-463D-9F0A-112B188583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4" creationId="{6378244F-1A9D-4738-AA0F-8FA26F129C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5" creationId="{B8CD7AFF-6414-4962-9EF8-E5880DBE6A7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6" creationId="{A021A0C4-F51C-4833-A598-FA1C5831BF3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7" creationId="{58C010A3-64C3-4189-850D-5CDF6DC8CB5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8" creationId="{1FBBD23D-97BE-4FFC-922D-6A65B059959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9" creationId="{CBD1AF75-DBD0-43BF-AF67-C9B12B06B9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0" creationId="{E1EFE476-A474-43A1-9A71-E96EB95A752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1" creationId="{0799711C-B90E-4056-8767-BCEFF1F0DA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2" creationId="{ED57C924-316D-4FB7-9998-A5E584129C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3" creationId="{C3DF48F5-8E3B-4D69-8E9C-62E413D8ECE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4" creationId="{C42994CC-0030-41C5-B31B-1DF8F80AD54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5" creationId="{AB2082FC-E7C8-468C-B07F-9D61CE3746E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6" creationId="{A9CC039C-27B3-4855-90AF-FE32D406C27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7" creationId="{52FFA722-9513-420C-BCDF-CD6911BDC36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8" creationId="{A08840EB-08CF-4E62-BE9B-757C9FA2C5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9" creationId="{F6C97E91-656E-4ECF-B26D-4861A83FA8EC}"/>
          </ac:spMkLst>
        </pc:spChg>
      </pc:sldChg>
      <pc:sldChg chg="addSp delSp modSp new add mod modTransition modShow">
        <pc:chgData name="hu yuqi" userId="979f6b19441de896" providerId="LiveId" clId="{587E6CEB-698C-48D7-BB65-DAB0880B8423}" dt="2021-08-12T13:36:56.775" v="5475" actId="20577"/>
        <pc:sldMkLst>
          <pc:docMk/>
          <pc:sldMk cId="1066136434" sldId="2256"/>
        </pc:sldMkLst>
        <pc:spChg chg="mod">
          <ac:chgData name="hu yuqi" userId="979f6b19441de896" providerId="LiveId" clId="{587E6CEB-698C-48D7-BB65-DAB0880B8423}" dt="2021-08-12T10:13:51.680" v="1939"/>
          <ac:spMkLst>
            <pc:docMk/>
            <pc:sldMk cId="1066136434" sldId="2256"/>
            <ac:spMk id="2" creationId="{D410DFAE-B161-4871-82CC-6B9A91AC12DA}"/>
          </ac:spMkLst>
        </pc:spChg>
        <pc:spChg chg="del">
          <ac:chgData name="hu yuqi" userId="979f6b19441de896" providerId="LiveId" clId="{587E6CEB-698C-48D7-BB65-DAB0880B8423}" dt="2021-08-12T10:19:15.863" v="1965" actId="478"/>
          <ac:spMkLst>
            <pc:docMk/>
            <pc:sldMk cId="1066136434" sldId="2256"/>
            <ac:spMk id="3" creationId="{FC7FD5B6-9059-4D39-A300-FCAF39F808E8}"/>
          </ac:spMkLst>
        </pc:spChg>
        <pc:spChg chg="del">
          <ac:chgData name="hu yuqi" userId="979f6b19441de896" providerId="LiveId" clId="{587E6CEB-698C-48D7-BB65-DAB0880B8423}" dt="2021-08-12T13:36:18.389" v="5284" actId="478"/>
          <ac:spMkLst>
            <pc:docMk/>
            <pc:sldMk cId="1066136434" sldId="2256"/>
            <ac:spMk id="8" creationId="{DE5034E6-E02D-4994-AD17-D36538EE09DD}"/>
          </ac:spMkLst>
        </pc:spChg>
        <pc:spChg chg="add mod">
          <ac:chgData name="hu yuqi" userId="979f6b19441de896" providerId="LiveId" clId="{587E6CEB-698C-48D7-BB65-DAB0880B8423}" dt="2021-08-12T13:36:56.775" v="5475" actId="20577"/>
          <ac:spMkLst>
            <pc:docMk/>
            <pc:sldMk cId="1066136434" sldId="2256"/>
            <ac:spMk id="69" creationId="{26C7500E-7735-4FED-9D7B-E4CA3C99DF44}"/>
          </ac:spMkLst>
        </pc:spChg>
        <pc:grpChg chg="add 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5" creationId="{3B3C1234-2C93-4EC1-9C56-6BB5BA22FEFC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7" creationId="{56D9E26A-A779-4C97-89B1-06F625C0AA80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14" creationId="{5FF4CDF2-B7A4-435C-A7F3-CCAA388F8EF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20" creationId="{68B38E01-7258-4B59-B803-FDC615E345A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1" creationId="{FB94FD98-ADD8-422B-9CEE-6703340A80C8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2" creationId="{32B25C4D-12D0-47EB-8921-81E8D8717F34}"/>
          </ac:grpSpMkLst>
        </pc:grpChg>
      </pc:sldChg>
      <pc:sldChg chg="addSp delSp modSp new add mod ord modTransition modAnim modShow">
        <pc:chgData name="hu yuqi" userId="979f6b19441de896" providerId="LiveId" clId="{587E6CEB-698C-48D7-BB65-DAB0880B8423}" dt="2021-08-12T12:54:21.447" v="5283"/>
        <pc:sldMkLst>
          <pc:docMk/>
          <pc:sldMk cId="3031043620" sldId="2257"/>
        </pc:sldMkLst>
        <pc:spChg chg="mod">
          <ac:chgData name="hu yuqi" userId="979f6b19441de896" providerId="LiveId" clId="{587E6CEB-698C-48D7-BB65-DAB0880B8423}" dt="2021-08-12T10:19:39.578" v="1998"/>
          <ac:spMkLst>
            <pc:docMk/>
            <pc:sldMk cId="3031043620" sldId="2257"/>
            <ac:spMk id="2" creationId="{26DB6E4F-02E9-4E97-AB66-163C215B811A}"/>
          </ac:spMkLst>
        </pc:spChg>
        <pc:spChg chg="del">
          <ac:chgData name="hu yuqi" userId="979f6b19441de896" providerId="LiveId" clId="{587E6CEB-698C-48D7-BB65-DAB0880B8423}" dt="2021-08-12T10:20:06.752" v="2000" actId="478"/>
          <ac:spMkLst>
            <pc:docMk/>
            <pc:sldMk cId="3031043620" sldId="2257"/>
            <ac:spMk id="3" creationId="{1C476B25-D115-410B-B8D7-66BF15FF1872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5" creationId="{2555FBC1-83C7-4222-B459-7EE27C829066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6" creationId="{EC15AF72-A432-4898-9087-B00959099AB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7" creationId="{CD48A20B-E270-4140-BEC5-AF95F88FDF8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8" creationId="{921E94CD-47C1-4679-B93D-40D4DFD7C76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9" creationId="{38D536FD-44CF-4A38-873F-369EF53FB69F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1" creationId="{0032339A-2FD1-4540-867E-EBA6354D54A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3" creationId="{AA9E3788-C65F-4BBE-931D-EEB23278BC6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4" creationId="{F2A65FF2-8FE8-4B0F-AAA0-3C6DCB19920A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5" creationId="{05DC3779-A747-4240-BEAE-A8CD3DDC39A1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7" creationId="{6B2820DE-4CA1-4314-8847-66DAB89D0DCE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0" creationId="{591F661F-FB65-4262-ADA3-257ACA3C96C8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1" creationId="{94115401-1228-4284-952B-71FAF9A70873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2" creationId="{54F91485-D47D-402C-BC5C-24110382E86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3" creationId="{FA3E684A-86A6-4997-B992-43E8A79DF89D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4" creationId="{4706232C-5D6D-4B35-9E67-5F5311346A74}"/>
          </ac:spMkLst>
        </pc:spChg>
        <pc:spChg chg="add mod">
          <ac:chgData name="hu yuqi" userId="979f6b19441de896" providerId="LiveId" clId="{587E6CEB-698C-48D7-BB65-DAB0880B8423}" dt="2021-08-12T11:15:37.153" v="2189" actId="1076"/>
          <ac:spMkLst>
            <pc:docMk/>
            <pc:sldMk cId="3031043620" sldId="2257"/>
            <ac:spMk id="25" creationId="{235B2B8D-DCCB-4DC1-AC3E-DBF7915D3AEB}"/>
          </ac:spMkLst>
        </pc:spChg>
        <pc:spChg chg="add del mod">
          <ac:chgData name="hu yuqi" userId="979f6b19441de896" providerId="LiveId" clId="{587E6CEB-698C-48D7-BB65-DAB0880B8423}" dt="2021-08-12T11:15:43.378" v="2192"/>
          <ac:spMkLst>
            <pc:docMk/>
            <pc:sldMk cId="3031043620" sldId="2257"/>
            <ac:spMk id="26" creationId="{68EC918C-43C9-4423-B5F1-31F567FA7CDE}"/>
          </ac:spMkLst>
        </pc:spChg>
        <pc:spChg chg="add mod">
          <ac:chgData name="hu yuqi" userId="979f6b19441de896" providerId="LiveId" clId="{587E6CEB-698C-48D7-BB65-DAB0880B8423}" dt="2021-08-12T11:17:44.908" v="2582" actId="20577"/>
          <ac:spMkLst>
            <pc:docMk/>
            <pc:sldMk cId="3031043620" sldId="2257"/>
            <ac:spMk id="27" creationId="{35441CFD-B582-4893-930A-89FCDF8EBDB2}"/>
          </ac:spMkLst>
        </pc:sp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0" creationId="{F51590A8-6E73-4962-988A-54EAB1A85B6E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2" creationId="{B82FC5D9-37BB-40D7-BCAF-1005C3629AC3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6" creationId="{400EAE24-01DA-43B5-819F-4576B574949A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8" creationId="{5E20739B-7360-4E44-B6BF-357B815FB49D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9" creationId="{09EAD64F-CD8D-4E7F-9C5B-D44639FF7D2C}"/>
          </ac:cxnSpMkLst>
        </pc:cxnChg>
      </pc:sldChg>
      <pc:sldChg chg="addSp delSp modSp new add ord modAnim">
        <pc:chgData name="hu yuqi" userId="979f6b19441de896" providerId="LiveId" clId="{587E6CEB-698C-48D7-BB65-DAB0880B8423}" dt="2021-08-12T11:35:24.659" v="3346"/>
        <pc:sldMkLst>
          <pc:docMk/>
          <pc:sldMk cId="497284012" sldId="2258"/>
        </pc:sldMkLst>
        <pc:spChg chg="mod">
          <ac:chgData name="hu yuqi" userId="979f6b19441de896" providerId="LiveId" clId="{587E6CEB-698C-48D7-BB65-DAB0880B8423}" dt="2021-08-12T11:21:23.562" v="2623"/>
          <ac:spMkLst>
            <pc:docMk/>
            <pc:sldMk cId="497284012" sldId="2258"/>
            <ac:spMk id="2" creationId="{8EE4F2B8-CF5B-452E-AE7A-F0D30A2BB970}"/>
          </ac:spMkLst>
        </pc:spChg>
        <pc:spChg chg="del">
          <ac:chgData name="hu yuqi" userId="979f6b19441de896" providerId="LiveId" clId="{587E6CEB-698C-48D7-BB65-DAB0880B8423}" dt="2021-08-12T11:22:56.171" v="2625" actId="478"/>
          <ac:spMkLst>
            <pc:docMk/>
            <pc:sldMk cId="497284012" sldId="2258"/>
            <ac:spMk id="3" creationId="{D7C69F11-E73B-4098-A5A8-C6B5EAC3E28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5" creationId="{01D6A289-640F-4CA3-9C22-0DE53FC7989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6" creationId="{53D4EA22-4BA2-458E-BDBC-8F5B399DE64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7" creationId="{B06B36F0-8E72-47BC-BB32-57641CA0750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8" creationId="{E01A4023-01E7-4275-AE09-12FB7251F24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0" creationId="{649CFAE7-BA28-488E-B3C2-A2D72DC100B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1" creationId="{6BAFD554-52AE-4DF9-8142-BE9E71E0825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2" creationId="{9C3216BF-8E38-41F1-8914-EB61A8B2C22B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4" creationId="{92BA2068-2B63-4AB5-AE18-7FB8E6B795C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6" creationId="{66FA0FA3-E8E3-479E-9B3E-E53BF7564412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7" creationId="{0A87FA4C-D188-4EF9-A0FA-332430B6F8B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8" creationId="{22CDD3F2-0673-4B49-BF07-28EF76398BF1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9" creationId="{1112F29A-E4E5-4A7A-9180-2B47C560E3F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0" creationId="{C12504AF-43CE-427A-8E3A-6E5F7E5948F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1" creationId="{FC37C444-B817-4240-8358-9C78F5BF4E6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2" creationId="{D5BA0AA8-F568-4FDD-8229-BAE1F5C5729D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6" creationId="{86270C8F-A246-4E55-9491-5FA4018FA8D6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7" creationId="{22785BF9-D5C4-403B-9677-913DD023379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8" creationId="{1EC43897-9194-4034-9FA1-DA2E1E2003F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9" creationId="{7C92D7C0-00D6-4541-A426-F9C9C764CE85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0" creationId="{E7DA551A-A573-4AA3-8589-CA317F8F0CA8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1" creationId="{CDB52261-CD0A-4FA8-86A9-6D99BDA7530E}"/>
          </ac:spMkLst>
        </pc:spChg>
        <pc:spChg chg="add del mod">
          <ac:chgData name="hu yuqi" userId="979f6b19441de896" providerId="LiveId" clId="{587E6CEB-698C-48D7-BB65-DAB0880B8423}" dt="2021-08-12T11:23:06.168" v="2628"/>
          <ac:spMkLst>
            <pc:docMk/>
            <pc:sldMk cId="497284012" sldId="2258"/>
            <ac:spMk id="32" creationId="{EF6E9D84-5964-4A0A-A531-5B8D43D448DE}"/>
          </ac:spMkLst>
        </pc:spChg>
        <pc:spChg chg="add mod">
          <ac:chgData name="hu yuqi" userId="979f6b19441de896" providerId="LiveId" clId="{587E6CEB-698C-48D7-BB65-DAB0880B8423}" dt="2021-08-12T11:35:24.659" v="3346"/>
          <ac:spMkLst>
            <pc:docMk/>
            <pc:sldMk cId="497284012" sldId="2258"/>
            <ac:spMk id="33" creationId="{055DC2EE-73FC-4AFB-B59A-721F2EF5454B}"/>
          </ac:spMkLst>
        </pc:sp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9" creationId="{7F7FB8F4-D3FE-4E4B-ABF9-1ABE77325C6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3" creationId="{67F55E04-253D-46E9-B6AE-66480019802D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5" creationId="{5EDA55CF-2122-4826-A62A-E5306F5ABA4B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3" creationId="{9039714A-BD27-420C-B469-9DA32466A52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4" creationId="{A6DB9665-459E-46D8-A3EF-0A3337BC98B9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5" creationId="{86F79603-5E09-486E-B57F-2AD3E753B730}"/>
          </ac:cxnSpMkLst>
        </pc:cxnChg>
      </pc:sldChg>
      <pc:sldChg chg="modSp new add ord">
        <pc:chgData name="hu yuqi" userId="979f6b19441de896" providerId="LiveId" clId="{587E6CEB-698C-48D7-BB65-DAB0880B8423}" dt="2021-08-12T11:44:27.619" v="4068"/>
        <pc:sldMkLst>
          <pc:docMk/>
          <pc:sldMk cId="2726153570" sldId="2259"/>
        </pc:sldMkLst>
        <pc:spChg chg="mod">
          <ac:chgData name="hu yuqi" userId="979f6b19441de896" providerId="LiveId" clId="{587E6CEB-698C-48D7-BB65-DAB0880B8423}" dt="2021-08-12T11:37:27.622" v="3381"/>
          <ac:spMkLst>
            <pc:docMk/>
            <pc:sldMk cId="2726153570" sldId="2259"/>
            <ac:spMk id="2" creationId="{77FF80FA-8FFE-4A34-9470-FE5EF1DF5B53}"/>
          </ac:spMkLst>
        </pc:spChg>
        <pc:spChg chg="mod">
          <ac:chgData name="hu yuqi" userId="979f6b19441de896" providerId="LiveId" clId="{587E6CEB-698C-48D7-BB65-DAB0880B8423}" dt="2021-08-12T11:44:27.619" v="4068"/>
          <ac:spMkLst>
            <pc:docMk/>
            <pc:sldMk cId="2726153570" sldId="2259"/>
            <ac:spMk id="3" creationId="{F1B980BB-69FC-4BC2-84E0-CE63423485A1}"/>
          </ac:spMkLst>
        </pc:spChg>
      </pc:sldChg>
      <pc:sldChg chg="addSp delSp modSp new add ord">
        <pc:chgData name="hu yuqi" userId="979f6b19441de896" providerId="LiveId" clId="{587E6CEB-698C-48D7-BB65-DAB0880B8423}" dt="2021-08-16T09:20:29.712" v="5798" actId="1076"/>
        <pc:sldMkLst>
          <pc:docMk/>
          <pc:sldMk cId="543175694" sldId="2260"/>
        </pc:sldMkLst>
        <pc:spChg chg="mod">
          <ac:chgData name="hu yuqi" userId="979f6b19441de896" providerId="LiveId" clId="{587E6CEB-698C-48D7-BB65-DAB0880B8423}" dt="2021-08-12T11:50:06.374" v="4098"/>
          <ac:spMkLst>
            <pc:docMk/>
            <pc:sldMk cId="543175694" sldId="2260"/>
            <ac:spMk id="2" creationId="{3C0AD820-8ACC-4F29-8BBC-415F09ED990C}"/>
          </ac:spMkLst>
        </pc:spChg>
        <pc:spChg chg="mod">
          <ac:chgData name="hu yuqi" userId="979f6b19441de896" providerId="LiveId" clId="{587E6CEB-698C-48D7-BB65-DAB0880B8423}" dt="2021-08-12T11:52:58.626" v="4312" actId="27636"/>
          <ac:spMkLst>
            <pc:docMk/>
            <pc:sldMk cId="543175694" sldId="2260"/>
            <ac:spMk id="3" creationId="{BEE98264-EEC9-49DF-A78D-9D3550F3616D}"/>
          </ac:spMkLst>
        </pc:spChg>
        <pc:spChg chg="mod">
          <ac:chgData name="hu yuqi" userId="979f6b19441de896" providerId="LiveId" clId="{587E6CEB-698C-48D7-BB65-DAB0880B8423}" dt="2021-08-16T09:19:55.856" v="5676" actId="1076"/>
          <ac:spMkLst>
            <pc:docMk/>
            <pc:sldMk cId="543175694" sldId="2260"/>
            <ac:spMk id="24" creationId="{5793990C-62EB-4F7C-93E6-6B67C11571A4}"/>
          </ac:spMkLst>
        </pc:spChg>
        <pc:spChg chg="mod">
          <ac:chgData name="hu yuqi" userId="979f6b19441de896" providerId="LiveId" clId="{587E6CEB-698C-48D7-BB65-DAB0880B8423}" dt="2021-08-16T09:19:29.404" v="5607" actId="1076"/>
          <ac:spMkLst>
            <pc:docMk/>
            <pc:sldMk cId="543175694" sldId="2260"/>
            <ac:spMk id="36" creationId="{3CEB8592-162E-45CE-ACBB-7D53C9420525}"/>
          </ac:spMkLst>
        </pc:spChg>
        <pc:spChg chg="mod">
          <ac:chgData name="hu yuqi" userId="979f6b19441de896" providerId="LiveId" clId="{587E6CEB-698C-48D7-BB65-DAB0880B8423}" dt="2021-08-16T09:19:58.314" v="5690"/>
          <ac:spMkLst>
            <pc:docMk/>
            <pc:sldMk cId="543175694" sldId="2260"/>
            <ac:spMk id="48" creationId="{95AE610D-9535-4657-B5BE-6C40C9E969DA}"/>
          </ac:spMkLst>
        </pc:spChg>
        <pc:spChg chg="mod">
          <ac:chgData name="hu yuqi" userId="979f6b19441de896" providerId="LiveId" clId="{587E6CEB-698C-48D7-BB65-DAB0880B8423}" dt="2021-08-16T09:19:42.130" v="5633" actId="1076"/>
          <ac:spMkLst>
            <pc:docMk/>
            <pc:sldMk cId="543175694" sldId="2260"/>
            <ac:spMk id="51" creationId="{65E3D8AE-514A-4F56-A0B2-6DAF394D866B}"/>
          </ac:spMkLst>
        </pc:spChg>
        <pc:spChg chg="mod">
          <ac:chgData name="hu yuqi" userId="979f6b19441de896" providerId="LiveId" clId="{587E6CEB-698C-48D7-BB65-DAB0880B8423}" dt="2021-08-16T09:19:49.085" v="5659" actId="1076"/>
          <ac:spMkLst>
            <pc:docMk/>
            <pc:sldMk cId="543175694" sldId="2260"/>
            <ac:spMk id="52" creationId="{2F822431-56D9-4F74-9A62-D917B0026F3D}"/>
          </ac:spMkLst>
        </pc:spChg>
        <pc:spChg chg="mod">
          <ac:chgData name="hu yuqi" userId="979f6b19441de896" providerId="LiveId" clId="{587E6CEB-698C-48D7-BB65-DAB0880B8423}" dt="2021-08-16T09:20:29.712" v="5798" actId="1076"/>
          <ac:spMkLst>
            <pc:docMk/>
            <pc:sldMk cId="543175694" sldId="2260"/>
            <ac:spMk id="70" creationId="{84054C1B-8242-4578-A997-F4BA0D88C98A}"/>
          </ac:spMkLst>
        </pc:spChg>
        <pc:spChg chg="mod">
          <ac:chgData name="hu yuqi" userId="979f6b19441de896" providerId="LiveId" clId="{587E6CEB-698C-48D7-BB65-DAB0880B8423}" dt="2021-08-16T09:20:15.536" v="5741" actId="1076"/>
          <ac:spMkLst>
            <pc:docMk/>
            <pc:sldMk cId="543175694" sldId="2260"/>
            <ac:spMk id="82" creationId="{A203504E-98ED-4710-9141-0B60D8B8CAA9}"/>
          </ac:spMkLst>
        </pc:spChg>
        <pc:spChg chg="mod">
          <ac:chgData name="hu yuqi" userId="979f6b19441de896" providerId="LiveId" clId="{587E6CEB-698C-48D7-BB65-DAB0880B8423}" dt="2021-08-16T09:20:22.646" v="5781"/>
          <ac:spMkLst>
            <pc:docMk/>
            <pc:sldMk cId="543175694" sldId="2260"/>
            <ac:spMk id="92" creationId="{C071517A-E09A-42C4-8677-3424BAE7DA29}"/>
          </ac:spMkLst>
        </pc:spChg>
        <pc:spChg chg="mod">
          <ac:chgData name="hu yuqi" userId="979f6b19441de896" providerId="LiveId" clId="{587E6CEB-698C-48D7-BB65-DAB0880B8423}" dt="2021-08-16T09:20:07.697" v="5716" actId="1076"/>
          <ac:spMkLst>
            <pc:docMk/>
            <pc:sldMk cId="543175694" sldId="2260"/>
            <ac:spMk id="94" creationId="{66F21368-9810-492C-978B-9D06AB46EA50}"/>
          </ac:spMkLst>
        </pc:spChg>
        <pc:spChg chg="mod">
          <ac:chgData name="hu yuqi" userId="979f6b19441de896" providerId="LiveId" clId="{587E6CEB-698C-48D7-BB65-DAB0880B8423}" dt="2021-08-16T09:20:20.705" v="5767" actId="1076"/>
          <ac:spMkLst>
            <pc:docMk/>
            <pc:sldMk cId="543175694" sldId="2260"/>
            <ac:spMk id="95" creationId="{4B48A526-A0E2-45ED-9E2C-3C43FDBAA852}"/>
          </ac:spMkLst>
        </pc:spChg>
        <pc:spChg chg="mod">
          <ac:chgData name="hu yuqi" userId="979f6b19441de896" providerId="LiveId" clId="{587E6CEB-698C-48D7-BB65-DAB0880B8423}" dt="2021-08-16T09:19:13.768" v="5544"/>
          <ac:spMkLst>
            <pc:docMk/>
            <pc:sldMk cId="543175694" sldId="2260"/>
            <ac:spMk id="97" creationId="{3E9E2C6C-6259-48B5-BCF1-02B407A14472}"/>
          </ac:spMkLst>
        </pc:spChg>
        <pc:spChg chg="mod">
          <ac:chgData name="hu yuqi" userId="979f6b19441de896" providerId="LiveId" clId="{587E6CEB-698C-48D7-BB65-DAB0880B8423}" dt="2021-08-16T09:19:20.015" v="5590"/>
          <ac:spMkLst>
            <pc:docMk/>
            <pc:sldMk cId="543175694" sldId="2260"/>
            <ac:spMk id="98" creationId="{FB443D11-8D93-4386-BBAF-8508C83FEF0F}"/>
          </ac:spMkLst>
        </pc:spChg>
        <pc:grpChg chg="add mod">
          <ac:chgData name="hu yuqi" userId="979f6b19441de896" providerId="LiveId" clId="{587E6CEB-698C-48D7-BB65-DAB0880B8423}" dt="2021-08-16T09:20:29.712" v="5798" actId="1076"/>
          <ac:grpSpMkLst>
            <pc:docMk/>
            <pc:sldMk cId="543175694" sldId="2260"/>
            <ac:grpSpMk id="6" creationId="{B47AFF1D-C197-476C-8AEA-AA580FFC7D0F}"/>
          </ac:grpSpMkLst>
        </pc:grpChg>
        <pc:picChg chg="add del mod">
          <ac:chgData name="hu yuqi" userId="979f6b19441de896" providerId="LiveId" clId="{587E6CEB-698C-48D7-BB65-DAB0880B8423}" dt="2021-08-16T09:19:03.052" v="5476" actId="478"/>
          <ac:picMkLst>
            <pc:docMk/>
            <pc:sldMk cId="543175694" sldId="2260"/>
            <ac:picMk id="5" creationId="{730E04F4-B354-42F0-8B37-BB6315D7EB1A}"/>
          </ac:picMkLst>
        </pc:picChg>
      </pc:sldChg>
      <pc:sldChg chg="addSp modSp new add ord">
        <pc:chgData name="hu yuqi" userId="979f6b19441de896" providerId="LiveId" clId="{587E6CEB-698C-48D7-BB65-DAB0880B8423}" dt="2021-08-12T12:05:16.549" v="4519" actId="14100"/>
        <pc:sldMkLst>
          <pc:docMk/>
          <pc:sldMk cId="4287338712" sldId="2261"/>
        </pc:sldMkLst>
        <pc:spChg chg="mod">
          <ac:chgData name="hu yuqi" userId="979f6b19441de896" providerId="LiveId" clId="{587E6CEB-698C-48D7-BB65-DAB0880B8423}" dt="2021-08-12T12:00:44.886" v="4377"/>
          <ac:spMkLst>
            <pc:docMk/>
            <pc:sldMk cId="4287338712" sldId="2261"/>
            <ac:spMk id="2" creationId="{BCED3970-CD01-41E0-938B-9102C4A92A83}"/>
          </ac:spMkLst>
        </pc:spChg>
        <pc:spChg chg="mod">
          <ac:chgData name="hu yuqi" userId="979f6b19441de896" providerId="LiveId" clId="{587E6CEB-698C-48D7-BB65-DAB0880B8423}" dt="2021-08-12T12:05:16.549" v="4519" actId="14100"/>
          <ac:spMkLst>
            <pc:docMk/>
            <pc:sldMk cId="4287338712" sldId="2261"/>
            <ac:spMk id="3" creationId="{E22BE981-2988-4BD1-A388-FC189148AC1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5" creationId="{9464CB13-B707-45DC-8B0B-E7C2C4A496C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6" creationId="{AB1F8843-159E-43F4-8616-0536627EF51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7" creationId="{FDA612F2-E6E7-4FE4-891D-FC14FE76C70C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8" creationId="{6043D5E9-2CBF-49AE-80BF-53EA10BED5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9" creationId="{E54FBF0D-77FA-4DDE-81D1-B1C2BDC1285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0" creationId="{D3388652-B9C2-4A3D-B2BF-FB4A034CAF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8" creationId="{9583E24F-BB4F-4D86-83CC-B234208B471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9" creationId="{21C5B969-2FB2-4849-934E-21E681C795C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0" creationId="{4349BF07-B870-4929-9929-250EA551DA30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1" creationId="{48FC05EB-ABEE-40BA-936E-1F7A58FFF62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2" creationId="{A0594229-8BD0-4290-8057-3C3B8306530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3" creationId="{73873E49-7495-4E22-AFE4-46D2521F097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4" creationId="{8962160C-FD30-43B1-8C67-DC6A5A1244F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5" creationId="{FCFC3D95-EDA1-422A-A583-B70D120BFC6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6" creationId="{2B55366B-E9A8-489D-99BB-F778BECD9D8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7" creationId="{7C5A8C98-9195-4918-B01C-7FD8EF3CC33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8" creationId="{7DA44145-FD25-42D2-9FED-7743ABB7F961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9" creationId="{8765D1CA-4B7C-4657-ABD9-18EFE139006A}"/>
          </ac:spMkLst>
        </pc:spChg>
        <pc:grpChg chg="add">
          <ac:chgData name="hu yuqi" userId="979f6b19441de896" providerId="LiveId" clId="{587E6CEB-698C-48D7-BB65-DAB0880B8423}" dt="2021-08-12T12:03:52.317" v="4378"/>
          <ac:grpSpMkLst>
            <pc:docMk/>
            <pc:sldMk cId="4287338712" sldId="2261"/>
            <ac:grpSpMk id="11" creationId="{EEBA219B-11DB-48B8-A63B-453003FCAB47}"/>
          </ac:grpSpMkLst>
        </pc:grpChg>
      </pc:sldChg>
      <pc:sldChg chg="addSp modSp new add ord">
        <pc:chgData name="hu yuqi" userId="979f6b19441de896" providerId="LiveId" clId="{587E6CEB-698C-48D7-BB65-DAB0880B8423}" dt="2021-08-12T12:18:00.864" v="4722"/>
        <pc:sldMkLst>
          <pc:docMk/>
          <pc:sldMk cId="1137229138" sldId="2262"/>
        </pc:sldMkLst>
        <pc:spChg chg="mod">
          <ac:chgData name="hu yuqi" userId="979f6b19441de896" providerId="LiveId" clId="{587E6CEB-698C-48D7-BB65-DAB0880B8423}" dt="2021-08-12T12:16:32.425" v="4578"/>
          <ac:spMkLst>
            <pc:docMk/>
            <pc:sldMk cId="1137229138" sldId="2262"/>
            <ac:spMk id="2" creationId="{51DE3DD6-D31D-4EC7-8E6A-381E1A366D65}"/>
          </ac:spMkLst>
        </pc:spChg>
        <pc:spChg chg="mod">
          <ac:chgData name="hu yuqi" userId="979f6b19441de896" providerId="LiveId" clId="{587E6CEB-698C-48D7-BB65-DAB0880B8423}" dt="2021-08-12T12:18:00.864" v="4722"/>
          <ac:spMkLst>
            <pc:docMk/>
            <pc:sldMk cId="1137229138" sldId="2262"/>
            <ac:spMk id="3" creationId="{D41E53A2-9613-425C-A1F0-C7A852EAA0C9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5" creationId="{44BC204E-E534-4353-8F14-02E9784DB9A4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6" creationId="{794AEA94-5DE1-46B2-B49E-42926EF08C9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7" creationId="{53609C31-FB86-42BC-92A4-388AC568FF7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8" creationId="{D1BCA857-FBD7-4557-B7CF-DCB97E65C7A1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9" creationId="{C339BCAD-6813-4296-B6C2-0DE477F860D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0" creationId="{A69887A3-FB9F-4B77-B49C-E30B44F72C38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8" creationId="{AEDA75C8-3CCE-46FC-AE7C-EE7D35A98F4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9" creationId="{951239EB-A691-4569-A3DD-1867A198F7DA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0" creationId="{8E42AB78-3F20-4837-BA96-EB45E9EB6515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1" creationId="{94A130ED-B1B9-43CE-85CF-7E21AE31668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2" creationId="{EDAF4678-7E35-4096-9896-6351F93A097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3" creationId="{5F939EE3-18A3-487E-80E0-DB7EAF03CA9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4" creationId="{6ACCB5F3-E941-4CA4-AF9F-5ECF1C6F4B2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5" creationId="{5ED81E1F-C803-44F3-A61C-56613055ED4B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6" creationId="{50CAEE4E-6E2C-4F07-8FE9-208A2C46BD3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7" creationId="{8537F9BE-6942-4E0A-A8AD-59510350AC6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8" creationId="{5A78A9EA-4BFF-4AC0-82F7-BD023C22A64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9" creationId="{9C08DFD1-4830-4718-89FE-90CBD22EF59B}"/>
          </ac:spMkLst>
        </pc:spChg>
        <pc:grpChg chg="add">
          <ac:chgData name="hu yuqi" userId="979f6b19441de896" providerId="LiveId" clId="{587E6CEB-698C-48D7-BB65-DAB0880B8423}" dt="2021-08-12T12:16:41.956" v="4579"/>
          <ac:grpSpMkLst>
            <pc:docMk/>
            <pc:sldMk cId="1137229138" sldId="2262"/>
            <ac:grpSpMk id="11" creationId="{F513AECD-E174-46FC-A4C5-6E349846D60D}"/>
          </ac:grpSpMkLst>
        </pc:grpChg>
      </pc:sldChg>
      <pc:sldChg chg="addSp modSp new add ord">
        <pc:chgData name="hu yuqi" userId="979f6b19441de896" providerId="LiveId" clId="{587E6CEB-698C-48D7-BB65-DAB0880B8423}" dt="2021-08-12T12:19:14.441" v="5029" actId="14100"/>
        <pc:sldMkLst>
          <pc:docMk/>
          <pc:sldMk cId="1358541884" sldId="2263"/>
        </pc:sldMkLst>
        <pc:spChg chg="mod">
          <ac:chgData name="hu yuqi" userId="979f6b19441de896" providerId="LiveId" clId="{587E6CEB-698C-48D7-BB65-DAB0880B8423}" dt="2021-08-12T12:18:17.841" v="4770"/>
          <ac:spMkLst>
            <pc:docMk/>
            <pc:sldMk cId="1358541884" sldId="2263"/>
            <ac:spMk id="2" creationId="{3A0FE017-A6C7-4FB4-B7DE-22D20B6B6C64}"/>
          </ac:spMkLst>
        </pc:spChg>
        <pc:spChg chg="mod">
          <ac:chgData name="hu yuqi" userId="979f6b19441de896" providerId="LiveId" clId="{587E6CEB-698C-48D7-BB65-DAB0880B8423}" dt="2021-08-12T12:19:14.441" v="5029" actId="14100"/>
          <ac:spMkLst>
            <pc:docMk/>
            <pc:sldMk cId="1358541884" sldId="2263"/>
            <ac:spMk id="3" creationId="{1896CCFE-7E6B-4AB8-B57F-29CFCF3F17FB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5" creationId="{BEB3DD3F-6C93-4348-A9C9-A5534DB92142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6" creationId="{6F6E86BE-7699-4EA4-AFAA-E5C73E125464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7" creationId="{27101CFF-C460-4A5D-9246-104CB3FD962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8" creationId="{7EC4ECEF-2FC7-4FE5-9424-E189E21963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9" creationId="{B23A128D-67EE-407F-B3FD-72C6E2ADC28E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0" creationId="{4CB9356B-6877-48F2-9902-DAB86E92D933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8" creationId="{6923E4DB-1612-4E96-9424-9F967A3AF53A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9" creationId="{7C2275F2-2FBC-4ABD-BCF2-51E28E7AE629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0" creationId="{2519E0B9-EA42-4A81-8A9B-DF239B742E1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1" creationId="{AF3CAF29-00C0-448C-B55B-3C61958D4D4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2" creationId="{5ACFBB7A-FBF2-4816-8971-D48284FB739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3" creationId="{F35C9207-A229-49FC-91C1-5B88A462243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4" creationId="{085CE31B-B8D4-4241-A525-231101DCFAC8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5" creationId="{3102428D-7A36-4A45-A1B1-DD27878FE2F7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6" creationId="{A1480820-B1CB-4694-9850-04DB06EF899D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7" creationId="{0810C4FD-FFEC-4DD9-8905-11B87E95BB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8" creationId="{8B3C34DB-F1F1-452D-831D-173BEBDA091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9" creationId="{A353FE8B-36BC-43A9-8E8E-0E84F856FE3E}"/>
          </ac:spMkLst>
        </pc:spChg>
        <pc:grpChg chg="add">
          <ac:chgData name="hu yuqi" userId="979f6b19441de896" providerId="LiveId" clId="{587E6CEB-698C-48D7-BB65-DAB0880B8423}" dt="2021-08-12T12:18:23.232" v="4771"/>
          <ac:grpSpMkLst>
            <pc:docMk/>
            <pc:sldMk cId="1358541884" sldId="2263"/>
            <ac:grpSpMk id="11" creationId="{F783CE7A-BCE5-4A98-B700-8C671F6D6A43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2024/11/14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CN" dirty="0" err="1"/>
              <a:t>gcc</a:t>
            </a:r>
            <a:r>
              <a:rPr lang="en-US" altLang="zh-CN" dirty="0"/>
              <a:t> –-help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dirty="0"/>
              <a:t>-E Preprocess only; do not compile, assemble or link.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/home/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-labs/debug-tut/</a:t>
            </a:r>
            <a:r>
              <a:rPr kumimoji="1" lang="en-US" altLang="zh-CN" dirty="0" err="1"/>
              <a:t>gcc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717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GDB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160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/home/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-labs/debug-tut/print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73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/home/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-labs/debug-tut/make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221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https://</a:t>
            </a:r>
            <a:r>
              <a:rPr kumimoji="1" lang="en" altLang="zh-CN" dirty="0" err="1"/>
              <a:t>rentry.org</a:t>
            </a:r>
            <a:r>
              <a:rPr kumimoji="1" lang="en" altLang="zh-CN" dirty="0"/>
              <a:t>/</a:t>
            </a:r>
            <a:r>
              <a:rPr kumimoji="1" lang="en" altLang="zh-CN" dirty="0" err="1"/>
              <a:t>Jarted</a:t>
            </a:r>
            <a:endParaRPr kumimoji="1" lang="en" altLang="zh-CN" dirty="0"/>
          </a:p>
          <a:p>
            <a:r>
              <a:rPr kumimoji="1" lang="en" altLang="zh-CN" dirty="0"/>
              <a:t>https://</a:t>
            </a:r>
            <a:r>
              <a:rPr kumimoji="1" lang="en" altLang="zh-CN" dirty="0" err="1"/>
              <a:t>news.ycombinator.com</a:t>
            </a:r>
            <a:r>
              <a:rPr kumimoji="1" lang="en" altLang="zh-CN" dirty="0"/>
              <a:t>/</a:t>
            </a:r>
            <a:r>
              <a:rPr kumimoji="1" lang="en" altLang="zh-CN" dirty="0" err="1"/>
              <a:t>item?id</a:t>
            </a:r>
            <a:r>
              <a:rPr kumimoji="1" lang="en" altLang="zh-CN" dirty="0"/>
              <a:t>=35455930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56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22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202.120.40.8:10680/courses/ics/tutorial/debuggin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/>
              <a:t>COMPILE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&amp;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DEBUG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92CFF-ED22-46A8-2498-7556EF55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B64BBA-150B-094F-AD5F-04B84980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2D44FF-31E0-BC6D-66DA-81154D69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9348"/>
            <a:ext cx="11516335" cy="35322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B6F9A95-2483-B111-E48E-EA00DDF6B770}"/>
              </a:ext>
            </a:extLst>
          </p:cNvPr>
          <p:cNvSpPr txBox="1"/>
          <p:nvPr/>
        </p:nvSpPr>
        <p:spPr>
          <a:xfrm>
            <a:off x="611560" y="4614758"/>
            <a:ext cx="6118698" cy="877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kumimoji="1" lang="en-US" altLang="zh-CN" dirty="0">
                <a:solidFill>
                  <a:srgbClr val="BD374B"/>
                </a:solidFill>
                <a:latin typeface="Comic Sans MS" panose="030F0702030302020204" pitchFamily="66" charset="0"/>
              </a:rPr>
              <a:t>#</a:t>
            </a:r>
            <a:r>
              <a:rPr kumimoji="1" lang="zh-CN" altLang="en-US" dirty="0">
                <a:solidFill>
                  <a:srgbClr val="BD374B"/>
                </a:solidFill>
                <a:latin typeface="Comic Sans MS" panose="030F0702030302020204" pitchFamily="66" charset="0"/>
              </a:rPr>
              <a:t> 进入</a:t>
            </a:r>
            <a:r>
              <a:rPr kumimoji="1" lang="en-US" altLang="zh-CN" dirty="0">
                <a:solidFill>
                  <a:srgbClr val="BD374B"/>
                </a:solidFill>
                <a:latin typeface="Comic Sans MS" panose="030F0702030302020204" pitchFamily="66" charset="0"/>
              </a:rPr>
              <a:t>Lab</a:t>
            </a:r>
            <a:r>
              <a:rPr kumimoji="1" lang="zh-CN" altLang="en-US" dirty="0">
                <a:solidFill>
                  <a:srgbClr val="BD374B"/>
                </a:solidFill>
                <a:latin typeface="Comic Sans MS" panose="030F0702030302020204" pitchFamily="66" charset="0"/>
              </a:rPr>
              <a:t>目录</a:t>
            </a:r>
            <a:endParaRPr kumimoji="1" lang="en-US" altLang="zh-CN" sz="18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$ cd</a:t>
            </a:r>
            <a:r>
              <a:rPr kumimoji="1" lang="zh-CN" altLang="en-US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~/</a:t>
            </a:r>
            <a:r>
              <a:rPr kumimoji="1" lang="en-US" altLang="zh-CN" sz="18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</a:t>
            </a: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-labs</a:t>
            </a:r>
          </a:p>
        </p:txBody>
      </p:sp>
    </p:spTree>
    <p:extLst>
      <p:ext uri="{BB962C8B-B14F-4D97-AF65-F5344CB8AC3E}">
        <p14:creationId xmlns:p14="http://schemas.microsoft.com/office/powerpoint/2010/main" val="2103644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051E4-6CFF-3981-C5F8-5FBAA316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A65ADE-38E1-8D94-715D-169AB9AA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10F3E1-4C92-DF1F-FCE9-329493029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Thompson &amp; Ritchie, </a:t>
            </a:r>
            <a:r>
              <a:rPr lang="en-US" altLang="zh-CN" sz="2400" dirty="0">
                <a:latin typeface="Verdana" pitchFamily="34" charset="0"/>
              </a:rPr>
              <a:t>1969 ~ 1971</a:t>
            </a:r>
            <a:endParaRPr lang="en-US" altLang="zh-CN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Based on </a:t>
            </a:r>
            <a:r>
              <a:rPr lang="en-US" altLang="zh-CN" sz="2800" i="1" dirty="0"/>
              <a:t>B</a:t>
            </a:r>
            <a:r>
              <a:rPr lang="en-US" altLang="zh-CN" sz="2800" dirty="0"/>
              <a:t> language </a:t>
            </a:r>
            <a:br>
              <a:rPr lang="en-US" altLang="zh-CN" sz="2800" dirty="0"/>
            </a:br>
            <a:r>
              <a:rPr lang="en-US" altLang="zh-CN" sz="2400" dirty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</a:t>
            </a:r>
            <a:endParaRPr lang="en-US" altLang="zh-CN" sz="800" dirty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BOOK: </a:t>
            </a:r>
            <a:r>
              <a:rPr lang="en-US" altLang="zh-CN" sz="2800" dirty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br>
              <a:rPr lang="en-US" altLang="zh-CN" sz="3200" dirty="0">
                <a:latin typeface="Comic Sans MS" pitchFamily="66" charset="0"/>
              </a:rPr>
            </a:br>
            <a:endParaRPr lang="en-US" altLang="zh-CN" sz="2800" dirty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BDEE894-0CF8-EFDF-0B5E-B2B627AE0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62070"/>
            <a:ext cx="1179932" cy="148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6A822941-3E88-0EC7-744E-4304ED04B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r="28333"/>
          <a:stretch/>
        </p:blipFill>
        <p:spPr bwMode="auto">
          <a:xfrm>
            <a:off x="5816733" y="146722"/>
            <a:ext cx="1339646" cy="148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50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5F81E3-56DC-647C-BDEC-88F90103F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C10623-B8BC-4341-0BB1-D47C0F8C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A97AA5-CBE4-3AB6-8899-70397C6F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>
                <a:solidFill>
                  <a:srgbClr val="FFC000"/>
                </a:solidFill>
              </a:rPr>
              <a:t>GCC:</a:t>
            </a:r>
            <a:r>
              <a:rPr lang="zh-CN" altLang="en-US" sz="3200" dirty="0">
                <a:solidFill>
                  <a:srgbClr val="FFC000"/>
                </a:solidFill>
              </a:rPr>
              <a:t> </a:t>
            </a:r>
            <a:r>
              <a:rPr lang="en-US" altLang="zh-CN" sz="3200" dirty="0">
                <a:solidFill>
                  <a:srgbClr val="FFC000"/>
                </a:solidFill>
              </a:rPr>
              <a:t>G</a:t>
            </a:r>
            <a:r>
              <a:rPr lang="en-US" altLang="zh-CN" sz="3200" dirty="0"/>
              <a:t>NU </a:t>
            </a:r>
            <a:r>
              <a:rPr lang="en-US" altLang="zh-CN" sz="3200" dirty="0">
                <a:solidFill>
                  <a:srgbClr val="FFC000"/>
                </a:solidFill>
              </a:rPr>
              <a:t>C</a:t>
            </a:r>
            <a:r>
              <a:rPr lang="en-US" altLang="zh-CN" sz="3200" dirty="0"/>
              <a:t>ompiler </a:t>
            </a:r>
            <a:r>
              <a:rPr lang="en-US" altLang="zh-CN" sz="3200" dirty="0">
                <a:solidFill>
                  <a:srgbClr val="FFC000"/>
                </a:solidFill>
              </a:rPr>
              <a:t>C</a:t>
            </a:r>
            <a:r>
              <a:rPr lang="en-US" altLang="zh-CN" sz="3200" dirty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Support :</a:t>
            </a:r>
            <a:r>
              <a:rPr lang="zh-CN" altLang="en-US" sz="2800" dirty="0"/>
              <a:t> </a:t>
            </a:r>
            <a:r>
              <a:rPr lang="en-US" altLang="zh-CN" sz="2800" dirty="0"/>
              <a:t>C, C++, Java, Fortran,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333" dirty="0">
                <a:solidFill>
                  <a:schemeClr val="tx1"/>
                </a:solidFill>
              </a:rPr>
              <a:t>e.g.,</a:t>
            </a:r>
            <a:br>
              <a:rPr lang="en-US" altLang="zh-CN" sz="2333" dirty="0">
                <a:solidFill>
                  <a:schemeClr val="tx1"/>
                </a:solidFill>
              </a:rPr>
            </a:br>
            <a:endParaRPr lang="en-US" altLang="zh-CN" sz="667" dirty="0">
              <a:solidFill>
                <a:schemeClr val="tx1"/>
              </a:solidFill>
            </a:endParaRPr>
          </a:p>
          <a:p>
            <a:pPr marL="1287377" lvl="3">
              <a:buNone/>
              <a:defRPr/>
            </a:pP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-E 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&gt; test-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(test-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1287377" lvl="3">
              <a:buNone/>
              <a:defRPr/>
            </a:pP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-S 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		(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test.s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1287377" lvl="3">
              <a:buNone/>
              <a:defRPr/>
            </a:pP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-c 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		(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test.o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1287377" lvl="3">
              <a:buNone/>
              <a:defRPr/>
            </a:pP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14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1467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	(test)</a:t>
            </a:r>
            <a:endParaRPr lang="en-US" altLang="zh-CN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51550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073BF0-EDE1-0B6E-DEB7-CFD8A120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Compiling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AF13E4-6F4F-D439-93F6-4E8C1929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Vertical Scroll 5">
            <a:extLst>
              <a:ext uri="{FF2B5EF4-FFF2-40B4-BE49-F238E27FC236}">
                <a16:creationId xmlns:a16="http://schemas.microsoft.com/office/drawing/2014/main" id="{ABC63DFF-C18F-E8B5-AC69-66DCB6B001DD}"/>
              </a:ext>
            </a:extLst>
          </p:cNvPr>
          <p:cNvSpPr/>
          <p:nvPr/>
        </p:nvSpPr>
        <p:spPr>
          <a:xfrm>
            <a:off x="731168" y="1501924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tx1"/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7EDDB00-40AC-C032-B128-E22851F6E03E}"/>
              </a:ext>
            </a:extLst>
          </p:cNvPr>
          <p:cNvSpPr/>
          <p:nvPr/>
        </p:nvSpPr>
        <p:spPr>
          <a:xfrm>
            <a:off x="2411760" y="1273324"/>
            <a:ext cx="15621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7" name="Striped Right Arrow 8">
            <a:extLst>
              <a:ext uri="{FF2B5EF4-FFF2-40B4-BE49-F238E27FC236}">
                <a16:creationId xmlns:a16="http://schemas.microsoft.com/office/drawing/2014/main" id="{CCF005B9-ADA2-BE33-F847-FDDEB50F2C2A}"/>
              </a:ext>
            </a:extLst>
          </p:cNvPr>
          <p:cNvSpPr/>
          <p:nvPr/>
        </p:nvSpPr>
        <p:spPr>
          <a:xfrm rot="19496598">
            <a:off x="1958619" y="175107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Striped Right Arrow 9">
            <a:extLst>
              <a:ext uri="{FF2B5EF4-FFF2-40B4-BE49-F238E27FC236}">
                <a16:creationId xmlns:a16="http://schemas.microsoft.com/office/drawing/2014/main" id="{CF6B95EA-A94A-FF8B-AF9A-2361BDC8F5BC}"/>
              </a:ext>
            </a:extLst>
          </p:cNvPr>
          <p:cNvSpPr/>
          <p:nvPr/>
        </p:nvSpPr>
        <p:spPr>
          <a:xfrm>
            <a:off x="4160168" y="1425724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Vertical Scroll 10">
            <a:extLst>
              <a:ext uri="{FF2B5EF4-FFF2-40B4-BE49-F238E27FC236}">
                <a16:creationId xmlns:a16="http://schemas.microsoft.com/office/drawing/2014/main" id="{4F796974-A145-1B01-1281-E77D290434AE}"/>
              </a:ext>
            </a:extLst>
          </p:cNvPr>
          <p:cNvSpPr/>
          <p:nvPr/>
        </p:nvSpPr>
        <p:spPr>
          <a:xfrm>
            <a:off x="4617368" y="1044724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tx1"/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C49D731C-B898-DE2E-5D8A-712F8B562EA7}"/>
              </a:ext>
            </a:extLst>
          </p:cNvPr>
          <p:cNvSpPr/>
          <p:nvPr/>
        </p:nvSpPr>
        <p:spPr>
          <a:xfrm>
            <a:off x="6522368" y="1273324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1" name="Striped Right Arrow 12">
            <a:extLst>
              <a:ext uri="{FF2B5EF4-FFF2-40B4-BE49-F238E27FC236}">
                <a16:creationId xmlns:a16="http://schemas.microsoft.com/office/drawing/2014/main" id="{4B8AC7FE-0535-C0D1-3F32-8578EF454EA4}"/>
              </a:ext>
            </a:extLst>
          </p:cNvPr>
          <p:cNvSpPr/>
          <p:nvPr/>
        </p:nvSpPr>
        <p:spPr>
          <a:xfrm>
            <a:off x="5836568" y="1425724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Striped Right Arrow 13">
            <a:extLst>
              <a:ext uri="{FF2B5EF4-FFF2-40B4-BE49-F238E27FC236}">
                <a16:creationId xmlns:a16="http://schemas.microsoft.com/office/drawing/2014/main" id="{58E9343B-C3A2-B324-3EB3-58FFB316F332}"/>
              </a:ext>
            </a:extLst>
          </p:cNvPr>
          <p:cNvSpPr/>
          <p:nvPr/>
        </p:nvSpPr>
        <p:spPr>
          <a:xfrm rot="5400000">
            <a:off x="6941468" y="2149624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Vertical Scroll 14">
            <a:extLst>
              <a:ext uri="{FF2B5EF4-FFF2-40B4-BE49-F238E27FC236}">
                <a16:creationId xmlns:a16="http://schemas.microsoft.com/office/drawing/2014/main" id="{AAB55E4B-F760-AE65-C7E9-2864F3E2D01A}"/>
              </a:ext>
            </a:extLst>
          </p:cNvPr>
          <p:cNvSpPr/>
          <p:nvPr/>
        </p:nvSpPr>
        <p:spPr>
          <a:xfrm>
            <a:off x="6522368" y="2644924"/>
            <a:ext cx="1362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tx1"/>
                </a:solidFill>
                <a:latin typeface="+mj-lt"/>
              </a:rPr>
              <a:t>Assembly Codes</a:t>
            </a:r>
            <a:br>
              <a:rPr lang="en-US" altLang="zh-CN" sz="1400" b="1" dirty="0">
                <a:solidFill>
                  <a:schemeClr val="tx1"/>
                </a:solidFill>
                <a:latin typeface="+mj-lt"/>
              </a:rPr>
            </a:br>
            <a:r>
              <a:rPr lang="en-US" altLang="zh-CN" sz="1400" b="1" dirty="0">
                <a:solidFill>
                  <a:schemeClr val="tx1"/>
                </a:solidFill>
                <a:latin typeface="+mj-lt"/>
              </a:rPr>
              <a:t>[*.s]</a:t>
            </a:r>
            <a:endParaRPr lang="zh-CN" alt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70F447F8-72EE-AEAE-FB8D-32534EBA02F7}"/>
              </a:ext>
            </a:extLst>
          </p:cNvPr>
          <p:cNvSpPr/>
          <p:nvPr/>
        </p:nvSpPr>
        <p:spPr>
          <a:xfrm>
            <a:off x="6522368" y="4549924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5" name="Striped Right Arrow 17">
            <a:extLst>
              <a:ext uri="{FF2B5EF4-FFF2-40B4-BE49-F238E27FC236}">
                <a16:creationId xmlns:a16="http://schemas.microsoft.com/office/drawing/2014/main" id="{44AEDC30-F27B-36DC-57CD-EEF0454F07D9}"/>
              </a:ext>
            </a:extLst>
          </p:cNvPr>
          <p:cNvSpPr/>
          <p:nvPr/>
        </p:nvSpPr>
        <p:spPr>
          <a:xfrm rot="5400000">
            <a:off x="6941468" y="3978424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Striped Right Arrow 18">
            <a:extLst>
              <a:ext uri="{FF2B5EF4-FFF2-40B4-BE49-F238E27FC236}">
                <a16:creationId xmlns:a16="http://schemas.microsoft.com/office/drawing/2014/main" id="{C2C4A842-97DD-F29F-C8F8-FB10FFC27C0A}"/>
              </a:ext>
            </a:extLst>
          </p:cNvPr>
          <p:cNvSpPr/>
          <p:nvPr/>
        </p:nvSpPr>
        <p:spPr>
          <a:xfrm rot="10800000">
            <a:off x="5874668" y="4702323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Rectangle 22">
            <a:extLst>
              <a:ext uri="{FF2B5EF4-FFF2-40B4-BE49-F238E27FC236}">
                <a16:creationId xmlns:a16="http://schemas.microsoft.com/office/drawing/2014/main" id="{85EEF1EA-6027-4EC0-87D8-154DE46EA760}"/>
              </a:ext>
            </a:extLst>
          </p:cNvPr>
          <p:cNvSpPr/>
          <p:nvPr/>
        </p:nvSpPr>
        <p:spPr>
          <a:xfrm>
            <a:off x="2411760" y="4549924"/>
            <a:ext cx="16764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23">
            <a:extLst>
              <a:ext uri="{FF2B5EF4-FFF2-40B4-BE49-F238E27FC236}">
                <a16:creationId xmlns:a16="http://schemas.microsoft.com/office/drawing/2014/main" id="{778A81AA-BB92-CA68-04B8-BE3CF62008FE}"/>
              </a:ext>
            </a:extLst>
          </p:cNvPr>
          <p:cNvSpPr/>
          <p:nvPr/>
        </p:nvSpPr>
        <p:spPr>
          <a:xfrm rot="13535259">
            <a:off x="1882911" y="4291414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24">
            <a:extLst>
              <a:ext uri="{FF2B5EF4-FFF2-40B4-BE49-F238E27FC236}">
                <a16:creationId xmlns:a16="http://schemas.microsoft.com/office/drawing/2014/main" id="{A696B6C0-3C14-CB0B-D74D-A17F410DD871}"/>
              </a:ext>
            </a:extLst>
          </p:cNvPr>
          <p:cNvSpPr/>
          <p:nvPr/>
        </p:nvSpPr>
        <p:spPr>
          <a:xfrm rot="10800000">
            <a:off x="4236368" y="4702323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Rectangle 28">
            <a:extLst>
              <a:ext uri="{FF2B5EF4-FFF2-40B4-BE49-F238E27FC236}">
                <a16:creationId xmlns:a16="http://schemas.microsoft.com/office/drawing/2014/main" id="{08574462-5EF3-6884-8C01-08CA29BFB42D}"/>
              </a:ext>
            </a:extLst>
          </p:cNvPr>
          <p:cNvSpPr/>
          <p:nvPr/>
        </p:nvSpPr>
        <p:spPr>
          <a:xfrm>
            <a:off x="3550568" y="2797324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1" name="16-Point Star 30">
            <a:extLst>
              <a:ext uri="{FF2B5EF4-FFF2-40B4-BE49-F238E27FC236}">
                <a16:creationId xmlns:a16="http://schemas.microsoft.com/office/drawing/2014/main" id="{350296B4-E857-FE2A-DF08-90B1684BFE70}"/>
              </a:ext>
            </a:extLst>
          </p:cNvPr>
          <p:cNvSpPr/>
          <p:nvPr/>
        </p:nvSpPr>
        <p:spPr>
          <a:xfrm>
            <a:off x="2940968" y="2187724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16-Point Star 31">
            <a:extLst>
              <a:ext uri="{FF2B5EF4-FFF2-40B4-BE49-F238E27FC236}">
                <a16:creationId xmlns:a16="http://schemas.microsoft.com/office/drawing/2014/main" id="{AA9812AD-C300-AE36-18B9-6AC2154CE18D}"/>
              </a:ext>
            </a:extLst>
          </p:cNvPr>
          <p:cNvSpPr/>
          <p:nvPr/>
        </p:nvSpPr>
        <p:spPr>
          <a:xfrm>
            <a:off x="5379368" y="3483124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16-Point Star 32">
            <a:extLst>
              <a:ext uri="{FF2B5EF4-FFF2-40B4-BE49-F238E27FC236}">
                <a16:creationId xmlns:a16="http://schemas.microsoft.com/office/drawing/2014/main" id="{2E5395FD-D36D-A480-39C2-62D6926D89E0}"/>
              </a:ext>
            </a:extLst>
          </p:cNvPr>
          <p:cNvSpPr/>
          <p:nvPr/>
        </p:nvSpPr>
        <p:spPr>
          <a:xfrm>
            <a:off x="3245768" y="3711724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16-Point Star 33">
            <a:extLst>
              <a:ext uri="{FF2B5EF4-FFF2-40B4-BE49-F238E27FC236}">
                <a16:creationId xmlns:a16="http://schemas.microsoft.com/office/drawing/2014/main" id="{BD7C2E19-DB9D-B4D4-D4E2-32DABD3E8D05}"/>
              </a:ext>
            </a:extLst>
          </p:cNvPr>
          <p:cNvSpPr/>
          <p:nvPr/>
        </p:nvSpPr>
        <p:spPr>
          <a:xfrm>
            <a:off x="5684168" y="2263924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olded Corner 34">
            <a:extLst>
              <a:ext uri="{FF2B5EF4-FFF2-40B4-BE49-F238E27FC236}">
                <a16:creationId xmlns:a16="http://schemas.microsoft.com/office/drawing/2014/main" id="{03BDF531-AC51-E009-9D30-99A17F38BEA1}"/>
              </a:ext>
            </a:extLst>
          </p:cNvPr>
          <p:cNvSpPr/>
          <p:nvPr/>
        </p:nvSpPr>
        <p:spPr>
          <a:xfrm>
            <a:off x="959768" y="3254524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tx1"/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6" name="Curved Connector 36">
            <a:extLst>
              <a:ext uri="{FF2B5EF4-FFF2-40B4-BE49-F238E27FC236}">
                <a16:creationId xmlns:a16="http://schemas.microsoft.com/office/drawing/2014/main" id="{90A2A597-4F5D-E3C5-3298-9ECFEB3B9258}"/>
              </a:ext>
            </a:extLst>
          </p:cNvPr>
          <p:cNvCxnSpPr/>
          <p:nvPr/>
        </p:nvCxnSpPr>
        <p:spPr>
          <a:xfrm flipV="1">
            <a:off x="5303168" y="1959124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37">
            <a:extLst>
              <a:ext uri="{FF2B5EF4-FFF2-40B4-BE49-F238E27FC236}">
                <a16:creationId xmlns:a16="http://schemas.microsoft.com/office/drawing/2014/main" id="{6D907448-EDBF-4458-B261-F3A6F56BC7D3}"/>
              </a:ext>
            </a:extLst>
          </p:cNvPr>
          <p:cNvCxnSpPr/>
          <p:nvPr/>
        </p:nvCxnSpPr>
        <p:spPr>
          <a:xfrm rot="16200000" flipV="1">
            <a:off x="2979068" y="2225824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41">
            <a:extLst>
              <a:ext uri="{FF2B5EF4-FFF2-40B4-BE49-F238E27FC236}">
                <a16:creationId xmlns:a16="http://schemas.microsoft.com/office/drawing/2014/main" id="{47929764-06C0-34D3-099B-5D929FBE2812}"/>
              </a:ext>
            </a:extLst>
          </p:cNvPr>
          <p:cNvCxnSpPr/>
          <p:nvPr/>
        </p:nvCxnSpPr>
        <p:spPr>
          <a:xfrm rot="5400000">
            <a:off x="2788568" y="3787924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45">
            <a:extLst>
              <a:ext uri="{FF2B5EF4-FFF2-40B4-BE49-F238E27FC236}">
                <a16:creationId xmlns:a16="http://schemas.microsoft.com/office/drawing/2014/main" id="{CE810C89-958D-F454-59EA-CA131D366582}"/>
              </a:ext>
            </a:extLst>
          </p:cNvPr>
          <p:cNvCxnSpPr/>
          <p:nvPr/>
        </p:nvCxnSpPr>
        <p:spPr>
          <a:xfrm>
            <a:off x="5303168" y="3559324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olded Corner 48">
            <a:extLst>
              <a:ext uri="{FF2B5EF4-FFF2-40B4-BE49-F238E27FC236}">
                <a16:creationId xmlns:a16="http://schemas.microsoft.com/office/drawing/2014/main" id="{69B83F28-CC04-101F-4222-F2E5B7097B7D}"/>
              </a:ext>
            </a:extLst>
          </p:cNvPr>
          <p:cNvSpPr/>
          <p:nvPr/>
        </p:nvSpPr>
        <p:spPr>
          <a:xfrm>
            <a:off x="4845968" y="4397524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tx1"/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378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796AAB-82B8-6F5B-1CAD-F8351C02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Bugs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Warnings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A769C1-E2E6-507F-F069-B84E45F8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F0955B4-F3E1-3D34-9448-96A908B8A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zh-CN" sz="3200" dirty="0"/>
              <a:t>Bug</a:t>
            </a:r>
          </a:p>
          <a:p>
            <a:pPr lvl="1"/>
            <a:r>
              <a:rPr lang="en-US" altLang="zh-CN" sz="2800" dirty="0"/>
              <a:t>Grammar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a b;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/>
              <a:t>Semantics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a[2]; a[2]=2;	</a:t>
            </a:r>
            <a:endParaRPr lang="en-US" altLang="zh-CN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3200" dirty="0"/>
              <a:t>Warning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int a; a</a:t>
            </a:r>
            <a:r>
              <a:rPr lang="zh-CN" altLang="en-US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zh-CN" altLang="en-US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zh-CN" altLang="en-US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+</a:t>
            </a:r>
            <a:r>
              <a:rPr lang="zh-CN" altLang="en-US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1;</a:t>
            </a:r>
            <a:endParaRPr lang="en-US" altLang="zh-CN" sz="2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0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63BC63-094C-8A90-2CFF-6AE7116F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DD19AF-1DEC-1F9A-BD20-FD04452AD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FC92C0-734B-C56E-1A61-2831DBB1C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3200" dirty="0"/>
              <a:t>Debugging = Find + Fix</a:t>
            </a:r>
            <a:r>
              <a:rPr lang="zh-CN" altLang="en-US" sz="3200" dirty="0"/>
              <a:t> </a:t>
            </a:r>
            <a:r>
              <a:rPr lang="en-US" altLang="zh-CN" sz="3200" dirty="0"/>
              <a:t>+ </a:t>
            </a:r>
            <a:r>
              <a:rPr lang="en-US" altLang="zh-CN" sz="3200" i="1" dirty="0">
                <a:solidFill>
                  <a:srgbClr val="C00000"/>
                </a:solidFill>
              </a:rPr>
              <a:t>Experience</a:t>
            </a:r>
            <a:endParaRPr lang="en-US" altLang="zh-CN" sz="3200" dirty="0">
              <a:solidFill>
                <a:srgbClr val="C00000"/>
              </a:solidFill>
            </a:endParaRPr>
          </a:p>
          <a:p>
            <a:pPr marL="454025" lvl="1" indent="0">
              <a:buNone/>
            </a:pPr>
            <a:r>
              <a:rPr lang="en-US" altLang="zh-CN" sz="3200" i="1" dirty="0">
                <a:solidFill>
                  <a:srgbClr val="FF0000"/>
                </a:solidFill>
              </a:rPr>
              <a:t>                     </a:t>
            </a:r>
            <a:r>
              <a:rPr lang="en-US" altLang="zh-CN" sz="3200" i="1" dirty="0">
                <a:solidFill>
                  <a:srgbClr val="C00000"/>
                </a:solidFill>
              </a:rPr>
              <a:t>Core Competency !</a:t>
            </a:r>
          </a:p>
          <a:p>
            <a:pPr lvl="1"/>
            <a:endParaRPr lang="en-US" altLang="zh-CN" sz="1200" dirty="0"/>
          </a:p>
          <a:p>
            <a:pPr lvl="1"/>
            <a:r>
              <a:rPr lang="en-US" altLang="zh-CN" sz="2800" dirty="0"/>
              <a:t>Compiling </a:t>
            </a:r>
            <a:r>
              <a:rPr lang="en-US" altLang="zh-CN" sz="2400" i="1" dirty="0"/>
              <a:t>(HINTS: don’t miss warning)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–Wall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–o test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test.c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sz="1600" dirty="0"/>
          </a:p>
          <a:p>
            <a:pPr lvl="1"/>
            <a:r>
              <a:rPr lang="en-US" altLang="zh-CN" sz="2800" dirty="0"/>
              <a:t>Debugging </a:t>
            </a:r>
            <a:r>
              <a:rPr lang="en-US" altLang="zh-CN" sz="2400" i="1" dirty="0"/>
              <a:t>(HINTS: code review first)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cout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3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38B46F-4A3D-46D1-F1AC-E4E41D640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0E230A4-9A3D-A41A-E66D-B20D62EBF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64" y="113767"/>
            <a:ext cx="3528392" cy="228412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616A60-8A5F-3785-13BE-4101C827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0E6DC50-8E51-F0F2-09B2-35927114C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78305"/>
            <a:ext cx="7772400" cy="312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7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B52A79-4AEE-D6D1-0C57-ECF1A689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013D1F-F82F-7DA5-5D86-8E09D3215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07" y="0"/>
            <a:ext cx="5722786" cy="5715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3C59EF5-38D6-031C-2404-DCDD1FF037A3}"/>
              </a:ext>
            </a:extLst>
          </p:cNvPr>
          <p:cNvSpPr txBox="1"/>
          <p:nvPr/>
        </p:nvSpPr>
        <p:spPr>
          <a:xfrm>
            <a:off x="3811835" y="0"/>
            <a:ext cx="533216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Q: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Can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we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compile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the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program?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3304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A615B3-2CEC-492E-7A09-B13651371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explain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happened?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D15DC7-D4A8-41F9-642C-CE36E03C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5C72177-7C33-B0E2-C2BE-7F9C68717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46200"/>
            <a:ext cx="7213600" cy="30226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1D33F36-87C0-905C-D131-6D88A96A7477}"/>
              </a:ext>
            </a:extLst>
          </p:cNvPr>
          <p:cNvSpPr txBox="1"/>
          <p:nvPr/>
        </p:nvSpPr>
        <p:spPr>
          <a:xfrm>
            <a:off x="1905917" y="4835297"/>
            <a:ext cx="56838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Q: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How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to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verify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your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explanation?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1E1C25-72C6-24C4-03C1-9DE5742043D2}"/>
              </a:ext>
            </a:extLst>
          </p:cNvPr>
          <p:cNvSpPr txBox="1"/>
          <p:nvPr/>
        </p:nvSpPr>
        <p:spPr>
          <a:xfrm>
            <a:off x="7589781" y="4841280"/>
            <a:ext cx="98135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GDB!</a:t>
            </a:r>
            <a:endParaRPr kumimoji="1" lang="zh-CN" altLang="en-US" sz="2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313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4CCD-E422-77C6-23B7-C0A11E92A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011344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989FFE-C12D-1A4E-A0CF-D765337E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264C13-B229-C36D-2B93-6184B7C7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88429"/>
            <a:ext cx="7772400" cy="19907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71EA95-1B1C-675C-2487-792560D04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60078"/>
            <a:ext cx="7772400" cy="41799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7DD6F8F-ECE9-EB9B-1187-5C166506C715}"/>
              </a:ext>
            </a:extLst>
          </p:cNvPr>
          <p:cNvSpPr txBox="1"/>
          <p:nvPr/>
        </p:nvSpPr>
        <p:spPr>
          <a:xfrm>
            <a:off x="1333100" y="4507225"/>
            <a:ext cx="647779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Let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us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compare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the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compilation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outputs.</a:t>
            </a:r>
            <a:endParaRPr kumimoji="1" lang="zh-CN" alt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02BC92B-0ECB-E489-81BB-F4CE64D66D44}"/>
              </a:ext>
            </a:extLst>
          </p:cNvPr>
          <p:cNvSpPr txBox="1"/>
          <p:nvPr/>
        </p:nvSpPr>
        <p:spPr>
          <a:xfrm>
            <a:off x="2051720" y="5048231"/>
            <a:ext cx="34339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Q: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How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to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+mn-ea"/>
              </a:rPr>
              <a:t>compare?</a:t>
            </a:r>
            <a:r>
              <a:rPr kumimoji="1" lang="zh-CN" altLang="en-US" sz="2400" b="1" dirty="0">
                <a:solidFill>
                  <a:srgbClr val="C00000"/>
                </a:solidFill>
                <a:latin typeface="+mn-ea"/>
              </a:rPr>
              <a:t>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69F61C3-69CD-D9E6-9CA4-BA79265853E8}"/>
              </a:ext>
            </a:extLst>
          </p:cNvPr>
          <p:cNvSpPr txBox="1"/>
          <p:nvPr/>
        </p:nvSpPr>
        <p:spPr>
          <a:xfrm>
            <a:off x="5485673" y="5066129"/>
            <a:ext cx="170431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objdump</a:t>
            </a:r>
            <a:r>
              <a:rPr kumimoji="1" lang="en-US" altLang="zh-CN" sz="2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!</a:t>
            </a:r>
            <a:endParaRPr kumimoji="1" lang="zh-CN" altLang="en-US" sz="2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40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1CB63F-7A07-AD70-4AB0-5754F3AF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Dynamic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Static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FFAE2A-4196-BC0B-8E40-F62E914C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7BE11B11-568A-7D98-59E4-BDD8806E4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2199091"/>
            <a:ext cx="8856984" cy="1790546"/>
          </a:xfrm>
        </p:spPr>
      </p:pic>
    </p:spTree>
    <p:extLst>
      <p:ext uri="{BB962C8B-B14F-4D97-AF65-F5344CB8AC3E}">
        <p14:creationId xmlns:p14="http://schemas.microsoft.com/office/powerpoint/2010/main" val="614596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C0F4CE-7C50-2C96-421A-14F4FCE5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Magic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FF6034-473A-2468-8956-4A013982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064A754-D313-3E70-5A37-F0DFD7EA9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8" y="3591839"/>
            <a:ext cx="5968330" cy="20093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44250E0-074C-C203-712B-9BBFEE5DF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05043"/>
            <a:ext cx="4320480" cy="86604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935CBFF-A861-10B3-EB89-741BD54ED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8" y="1201574"/>
            <a:ext cx="4011619" cy="231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35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3B5885-1741-C0FD-CB65-B505EDC0F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tmux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2B1DC9-3B41-C444-6E82-364E43003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904" y="2483997"/>
            <a:ext cx="4680520" cy="313269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unbind C-b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set -g prefix `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set -g default-terminal "screen-256color"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unbind-key %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bind-key _ split-window -v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unbind-key '"'</a:t>
            </a:r>
          </a:p>
          <a:p>
            <a:pPr marL="0" indent="0">
              <a:buNone/>
            </a:pPr>
            <a:r>
              <a:rPr kumimoji="1" lang="en-US" altLang="zh-CN" sz="16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bind-key | split-window -h</a:t>
            </a:r>
            <a:endParaRPr kumimoji="1" lang="zh-CN" altLang="en-US" sz="16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B9665D-A408-89DF-0A82-14BB1D17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553909-F93F-B15B-CC39-B9DCB37B4A40}"/>
              </a:ext>
            </a:extLst>
          </p:cNvPr>
          <p:cNvSpPr txBox="1"/>
          <p:nvPr/>
        </p:nvSpPr>
        <p:spPr>
          <a:xfrm>
            <a:off x="510907" y="1350093"/>
            <a:ext cx="3029997" cy="1426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000" b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apt update</a:t>
            </a:r>
          </a:p>
          <a:p>
            <a:pPr>
              <a:lnSpc>
                <a:spcPct val="150000"/>
              </a:lnSpc>
            </a:pP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000" b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apt install </a:t>
            </a:r>
            <a:r>
              <a:rPr kumimoji="1" lang="en-US" altLang="zh-CN" sz="2000" b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tmux</a:t>
            </a:r>
            <a:endParaRPr kumimoji="1" lang="en-US" altLang="zh-CN" sz="2000" b="1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vim</a:t>
            </a:r>
            <a:r>
              <a:rPr kumimoji="1" lang="zh-CN" altLang="en-US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000" b="1" dirty="0">
                <a:solidFill>
                  <a:srgbClr val="BD374B"/>
                </a:solidFill>
                <a:latin typeface="Comic Sans MS" panose="030F0702030302020204" pitchFamily="66" charset="0"/>
              </a:rPr>
              <a:t>~/.</a:t>
            </a:r>
            <a:r>
              <a:rPr kumimoji="1" lang="en-US" altLang="zh-CN" sz="2000" b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tmux.conf</a:t>
            </a:r>
            <a:endParaRPr kumimoji="1" lang="en-US" altLang="zh-CN" sz="2000" b="1" dirty="0">
              <a:solidFill>
                <a:srgbClr val="BD374B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038FB9-BECD-416B-9E08-14F063F26093}"/>
              </a:ext>
            </a:extLst>
          </p:cNvPr>
          <p:cNvSpPr txBox="1"/>
          <p:nvPr/>
        </p:nvSpPr>
        <p:spPr>
          <a:xfrm>
            <a:off x="5372338" y="2114665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.</a:t>
            </a:r>
            <a:r>
              <a:rPr kumimoji="1" lang="en-US" altLang="zh-CN" b="1" dirty="0" err="1"/>
              <a:t>tmux.conf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640595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1B7B83-7EEA-CD4B-A47F-95EF6C29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Configuration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Vim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Bash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5C8ABD69-6551-FC68-C784-49E392030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15" y="1572800"/>
            <a:ext cx="4521673" cy="3384376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497989-961F-D12F-731D-54E279D0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5D1E039-4FA9-90E4-DE41-957A22515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91" y="1572800"/>
            <a:ext cx="4023821" cy="338437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E73DEFD-6A54-917B-BE35-C9FF6A9977B1}"/>
              </a:ext>
            </a:extLst>
          </p:cNvPr>
          <p:cNvSpPr txBox="1"/>
          <p:nvPr/>
        </p:nvSpPr>
        <p:spPr>
          <a:xfrm>
            <a:off x="1331640" y="5031336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~/.</a:t>
            </a:r>
            <a:r>
              <a:rPr kumimoji="1" lang="en-US" altLang="zh-CN" b="1" dirty="0" err="1"/>
              <a:t>vimrc</a:t>
            </a:r>
            <a:endParaRPr kumimoji="1"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6BCB57-7144-D68D-87CA-FCBA7975B3B1}"/>
              </a:ext>
            </a:extLst>
          </p:cNvPr>
          <p:cNvSpPr txBox="1"/>
          <p:nvPr/>
        </p:nvSpPr>
        <p:spPr>
          <a:xfrm>
            <a:off x="6101563" y="5031336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~/.</a:t>
            </a:r>
            <a:r>
              <a:rPr kumimoji="1" lang="en-US" altLang="zh-CN" b="1" dirty="0" err="1"/>
              <a:t>bashrc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528604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F86271-0003-9467-803D-1325DBF4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Cmake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C2EEF5-0633-711F-E7E8-DAF9C084C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AD4B11-69E8-6C9D-4122-3AE61208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521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524DAA-1D6E-2467-4329-78305ADC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Make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3D92D6-F424-2057-F770-5F0D7FED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67577A-0806-40C1-5250-7EC1D4BBD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Automatically building executable </a:t>
            </a:r>
            <a:br>
              <a:rPr lang="en-US" altLang="zh-CN" sz="2800" dirty="0"/>
            </a:br>
            <a:r>
              <a:rPr lang="en-US" altLang="zh-CN" sz="2800" dirty="0"/>
              <a:t>programs and libraries from source code</a:t>
            </a:r>
            <a:br>
              <a:rPr lang="en-US" altLang="zh-CN" sz="2800" dirty="0"/>
            </a:br>
            <a:r>
              <a:rPr lang="en-US" altLang="zh-CN" sz="2800" dirty="0"/>
              <a:t>according to files called “</a:t>
            </a:r>
            <a:r>
              <a:rPr lang="en-US" altLang="zh-CN" sz="2800" b="1" dirty="0">
                <a:solidFill>
                  <a:srgbClr val="FF9300"/>
                </a:solidFill>
              </a:rPr>
              <a:t>Makefile</a:t>
            </a:r>
            <a:r>
              <a:rPr lang="en-US" altLang="zh-CN" sz="2800" dirty="0"/>
              <a:t>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/>
          </a:p>
          <a:p>
            <a:pPr lvl="1" eaLnBrk="1" hangingPunct="1"/>
            <a:r>
              <a:rPr lang="en-US" altLang="zh-CN" sz="2800" dirty="0"/>
              <a:t>BOOK: “Managing Projects with GNU Make” </a:t>
            </a:r>
          </a:p>
        </p:txBody>
      </p:sp>
      <p:pic>
        <p:nvPicPr>
          <p:cNvPr id="6" name="Picture 2" descr="C:\DOCUME~1\ADMINI~1\LOCALS~1\Temp\msohtmlclip1\01\clip_image001.png">
            <a:extLst>
              <a:ext uri="{FF2B5EF4-FFF2-40B4-BE49-F238E27FC236}">
                <a16:creationId xmlns:a16="http://schemas.microsoft.com/office/drawing/2014/main" id="{1AE842E6-B45C-5552-197C-C1DE4B6C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761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 err="1"/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77196"/>
            <a:ext cx="7272808" cy="4127500"/>
          </a:xfrm>
        </p:spPr>
        <p:txBody>
          <a:bodyPr>
            <a:normAutofit/>
          </a:bodyPr>
          <a:lstStyle/>
          <a:p>
            <a:pPr marL="342886">
              <a:buFont typeface="Wingdings"/>
              <a:buChar char=""/>
              <a:defRPr/>
            </a:pPr>
            <a:r>
              <a:rPr lang="en-US" altLang="zh-CN" sz="2667" dirty="0" err="1"/>
              <a:t>Makefile</a:t>
            </a:r>
            <a:endParaRPr lang="en-US" altLang="zh-CN" sz="2667" dirty="0"/>
          </a:p>
          <a:p>
            <a:pPr marL="617195" lvl="1">
              <a:buFont typeface="Wingdings"/>
              <a:buChar char=""/>
              <a:defRPr/>
            </a:pPr>
            <a:r>
              <a:rPr lang="en-US" altLang="zh-CN" sz="2333" dirty="0"/>
              <a:t>Specify how to derive the target program </a:t>
            </a:r>
            <a:br>
              <a:rPr lang="en-US" altLang="zh-CN" sz="2333" dirty="0"/>
            </a:br>
            <a:r>
              <a:rPr lang="en-US" altLang="zh-CN" sz="2333" dirty="0"/>
              <a:t>from each of its dependencies</a:t>
            </a:r>
          </a:p>
          <a:p>
            <a:pPr marL="617195" lvl="1">
              <a:buFont typeface="Wingdings"/>
              <a:buChar char=""/>
              <a:defRPr/>
            </a:pPr>
            <a:r>
              <a:rPr lang="en-US" altLang="zh-CN" sz="2333" dirty="0"/>
              <a:t>Context </a:t>
            </a:r>
          </a:p>
          <a:p>
            <a:pPr marL="830547" lvl="2">
              <a:buFont typeface="Wingdings 2"/>
              <a:buChar char=""/>
              <a:defRPr/>
            </a:pPr>
            <a:r>
              <a:rPr lang="en-US" altLang="zh-CN" dirty="0"/>
              <a:t>The relationship among source files</a:t>
            </a:r>
          </a:p>
          <a:p>
            <a:pPr marL="830547" lvl="2">
              <a:buFont typeface="Wingdings 2"/>
              <a:buChar char=""/>
              <a:defRPr/>
            </a:pPr>
            <a:r>
              <a:rPr lang="en-US" altLang="zh-CN" dirty="0"/>
              <a:t>The command used to compile source files</a:t>
            </a:r>
          </a:p>
          <a:p>
            <a:pPr lvl="1" eaLnBrk="1" hangingPunct="1"/>
            <a:r>
              <a:rPr lang="en-US" altLang="zh-CN" sz="2333" dirty="0"/>
              <a:t>Tools for auto building Makefile</a:t>
            </a:r>
          </a:p>
          <a:p>
            <a:pPr lvl="2" eaLnBrk="1" hangingPunct="1"/>
            <a:r>
              <a:rPr lang="en-US" altLang="zh-CN" dirty="0"/>
              <a:t>makedepend, Imake, autoconf, </a:t>
            </a:r>
            <a:r>
              <a:rPr lang="en-US" altLang="zh-CN" dirty="0" err="1"/>
              <a:t>automake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cmake</a:t>
            </a:r>
            <a:endParaRPr lang="en-US" altLang="zh-CN" dirty="0"/>
          </a:p>
          <a:p>
            <a:pPr lvl="1" eaLnBrk="1" hangingPunct="1"/>
            <a:endParaRPr lang="zh-CN" altLang="en-US" dirty="0"/>
          </a:p>
          <a:p>
            <a:pPr marL="617565" lvl="1"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/>
          </a:p>
        </p:txBody>
      </p:sp>
      <p:sp>
        <p:nvSpPr>
          <p:cNvPr id="6" name="Rectangular Callout 5"/>
          <p:cNvSpPr/>
          <p:nvPr/>
        </p:nvSpPr>
        <p:spPr>
          <a:xfrm>
            <a:off x="5052268" y="2857500"/>
            <a:ext cx="4009380" cy="409228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ectangle 6"/>
          <p:cNvSpPr/>
          <p:nvPr/>
        </p:nvSpPr>
        <p:spPr>
          <a:xfrm>
            <a:off x="5134620" y="2857500"/>
            <a:ext cx="4009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rgbClr val="404040"/>
                </a:solidFill>
                <a:latin typeface="+mn-ea"/>
              </a:rPr>
              <a:t>Tips:</a:t>
            </a:r>
            <a:r>
              <a:rPr lang="zh-CN" altLang="en-US" u="sng" dirty="0">
                <a:solidFill>
                  <a:srgbClr val="404040"/>
                </a:solidFill>
                <a:latin typeface="+mn-ea"/>
              </a:rPr>
              <a:t> </a:t>
            </a:r>
            <a:r>
              <a:rPr lang="en-US" altLang="zh-CN" sz="1600" dirty="0">
                <a:solidFill>
                  <a:srgbClr val="404040"/>
                </a:solidFill>
                <a:latin typeface="+mn-ea"/>
              </a:rPr>
              <a:t>tab and whitespace are different</a:t>
            </a:r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707E7-E797-2581-DE6D-31B0A683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Example-1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15807F95-B996-6ADB-7809-4CC0B18DB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301" y="1217869"/>
            <a:ext cx="3999398" cy="4268265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7C7722-3232-04B2-5F36-F5C069705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291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8E0574-E4C5-21D5-FEA2-870332BB4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Example-2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118ED91-3E6F-18F4-73EE-3C7F1E6DD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337" y="337220"/>
            <a:ext cx="5149463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19EF10-57BE-9D9E-1972-FC785B7B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8AF0711-EE6E-37F3-947E-BB2223D04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69654"/>
            <a:ext cx="7772400" cy="114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68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C2455-95DF-0ECD-4BE2-AFF4D38D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Example-3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D6600E3-0998-D690-BD98-95088AF34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810" y="1417340"/>
            <a:ext cx="4268202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8EFFA0-D07C-0E36-D0EF-C40F5D68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225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816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Debugging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assignment</a:t>
            </a:r>
          </a:p>
          <a:p>
            <a:pPr lvl="1"/>
            <a:r>
              <a:rPr lang="en-US" altLang="zh-CN" sz="2000" dirty="0">
                <a:hlinkClick r:id="rId3"/>
              </a:rPr>
              <a:t>http://202.120.40.8:10680/courses/ics/tutorial/debugging/</a:t>
            </a:r>
            <a:endParaRPr lang="en-US" altLang="zh-CN" sz="2000" dirty="0"/>
          </a:p>
          <a:p>
            <a:pPr lvl="1"/>
            <a:r>
              <a:rPr lang="en-US" altLang="zh-CN" sz="2000" dirty="0"/>
              <a:t>First</a:t>
            </a:r>
            <a:r>
              <a:rPr lang="zh-CN" altLang="en-US" sz="2000" dirty="0"/>
              <a:t> </a:t>
            </a:r>
            <a:r>
              <a:rPr lang="en-US" altLang="zh-CN" sz="2000" dirty="0"/>
              <a:t>fix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compiling</a:t>
            </a:r>
            <a:r>
              <a:rPr lang="zh-CN" altLang="en-US" sz="2000" dirty="0"/>
              <a:t> </a:t>
            </a:r>
            <a:r>
              <a:rPr lang="en-US" altLang="zh-CN" sz="2000" dirty="0"/>
              <a:t>issues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then</a:t>
            </a:r>
            <a:r>
              <a:rPr lang="zh-CN" altLang="en-US" sz="2000" dirty="0"/>
              <a:t> </a:t>
            </a:r>
            <a:r>
              <a:rPr lang="en-US" altLang="zh-CN" sz="2000" dirty="0"/>
              <a:t>fix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semantic</a:t>
            </a:r>
            <a:r>
              <a:rPr lang="zh-CN" altLang="en-US" sz="2000" dirty="0"/>
              <a:t> </a:t>
            </a:r>
            <a:r>
              <a:rPr lang="en-US" altLang="zh-CN" sz="2000" dirty="0"/>
              <a:t>bugs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89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B4310D-FBA8-3565-2665-8A0FC8F4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开源鸿蒙操作系统俱乐部招新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FF4424-9118-D7B0-508A-DFAB157E7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D3A6A9-77EC-BD5B-DE47-E909F31C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544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923D63-0AEE-BFE7-077B-44CA732E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/>
              <a:t>上海交通大学</a:t>
            </a:r>
            <a:r>
              <a:rPr kumimoji="1" lang="en-US" altLang="zh-CN" dirty="0" err="1"/>
              <a:t>OpenHarmony</a:t>
            </a:r>
            <a:r>
              <a:rPr kumimoji="1" lang="zh-CN" altLang="en-US" dirty="0"/>
              <a:t>技术俱乐部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1D706-3DE8-7054-2C34-6028AA150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8707"/>
            <a:ext cx="8229600" cy="3394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/>
              <a:t>俱乐部定期进行技术</a:t>
            </a:r>
            <a:r>
              <a:rPr lang="zh-CN" altLang="en-US" sz="2100" dirty="0">
                <a:solidFill>
                  <a:srgbClr val="C00000"/>
                </a:solidFill>
              </a:rPr>
              <a:t>报告</a:t>
            </a:r>
          </a:p>
          <a:p>
            <a:pPr>
              <a:lnSpc>
                <a:spcPct val="150000"/>
              </a:lnSpc>
            </a:pPr>
            <a:r>
              <a:rPr lang="zh-CN" altLang="en-US" sz="2100" dirty="0"/>
              <a:t>俱乐部将组织成员参加操作系统</a:t>
            </a:r>
            <a:r>
              <a:rPr lang="zh-CN" altLang="en-US" sz="2100" dirty="0">
                <a:solidFill>
                  <a:srgbClr val="C00000"/>
                </a:solidFill>
              </a:rPr>
              <a:t>竞赛</a:t>
            </a:r>
            <a:endParaRPr lang="en-US" altLang="zh-CN" sz="21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100" dirty="0"/>
              <a:t>俱乐部将承担</a:t>
            </a:r>
            <a:r>
              <a:rPr lang="zh-CN" altLang="en-US" sz="2100" dirty="0">
                <a:solidFill>
                  <a:srgbClr val="C00000"/>
                </a:solidFill>
              </a:rPr>
              <a:t>科研</a:t>
            </a:r>
            <a:r>
              <a:rPr lang="zh-CN" altLang="en-US" sz="2100" dirty="0"/>
              <a:t>课题</a:t>
            </a:r>
            <a:endParaRPr lang="en-US" altLang="zh-CN" sz="2100" dirty="0"/>
          </a:p>
          <a:p>
            <a:pPr>
              <a:lnSpc>
                <a:spcPct val="150000"/>
              </a:lnSpc>
            </a:pPr>
            <a:r>
              <a:rPr lang="zh-CN" altLang="en-US" sz="2100" dirty="0"/>
              <a:t>俱乐部组织参加</a:t>
            </a:r>
            <a:r>
              <a:rPr lang="zh-CN" altLang="en-US" sz="2100" dirty="0">
                <a:solidFill>
                  <a:srgbClr val="C00000"/>
                </a:solidFill>
              </a:rPr>
              <a:t>开源社区</a:t>
            </a:r>
            <a:r>
              <a:rPr lang="zh-CN" altLang="en-US" sz="2100" dirty="0"/>
              <a:t>项目</a:t>
            </a:r>
          </a:p>
          <a:p>
            <a:pPr>
              <a:lnSpc>
                <a:spcPct val="150000"/>
              </a:lnSpc>
            </a:pPr>
            <a:endParaRPr lang="zh-CN" altLang="en-US" sz="2100" dirty="0"/>
          </a:p>
          <a:p>
            <a:pPr>
              <a:lnSpc>
                <a:spcPct val="150000"/>
              </a:lnSpc>
            </a:pPr>
            <a:endParaRPr kumimoji="1" lang="zh-CN" altLang="en-US" sz="21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6685BB-528B-BE5D-23CB-239AB816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941DF7-3909-FD2E-B2E4-3520110B2B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29" b="18906"/>
          <a:stretch/>
        </p:blipFill>
        <p:spPr>
          <a:xfrm>
            <a:off x="5996474" y="1651908"/>
            <a:ext cx="2391950" cy="1381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C461E1-F525-F48B-6E50-0C482790D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913" y="3917541"/>
            <a:ext cx="2262511" cy="15395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C3BDC87-28A1-E1F3-41EA-DA465FE983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53"/>
          <a:stretch/>
        </p:blipFill>
        <p:spPr>
          <a:xfrm>
            <a:off x="3482489" y="3999285"/>
            <a:ext cx="2262511" cy="145783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1F8916F-B31F-3CDE-BECD-245D1DE9F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883953"/>
            <a:ext cx="2247002" cy="168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39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43E25D-F80F-3A42-B196-335F3430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为什么学习操作系统？三个</a:t>
            </a:r>
            <a:r>
              <a:rPr kumimoji="1" lang="en-US" altLang="zh-CN" dirty="0"/>
              <a:t>“</a:t>
            </a:r>
            <a:r>
              <a:rPr kumimoji="1" lang="zh-CN" altLang="en-US" dirty="0"/>
              <a:t>有助于</a:t>
            </a:r>
            <a:r>
              <a:rPr kumimoji="1" lang="en-US" altLang="zh-CN" dirty="0"/>
              <a:t>”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090BEB-77D9-E04C-AABC-0AE8B75D7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 dirty="0"/>
              <a:t>有助于更好地理解底层发生了什么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有能力解释一些现象并探索更多可能</a:t>
            </a:r>
            <a:endParaRPr kumimoji="1" lang="en-US" altLang="zh-CN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dirty="0"/>
              <a:t>有助于更好地驾驭硬件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更高效、更安全地提高生产力</a:t>
            </a:r>
            <a:endParaRPr kumimoji="1" lang="en-US" altLang="zh-CN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dirty="0"/>
              <a:t>有助于做出更有影响力的工作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底层的创新能够影响大范围的应用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E3B7A3-8024-6B4B-ADDE-244FBFC03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066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A30D3D-25AD-5F4E-93D2-ACB69A71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有助于更好地理解底层发生了什么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2144DF-8095-DD46-BF48-EA2914B2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1499BD-658C-5C4D-AC33-09E816F30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51" y="1628042"/>
            <a:ext cx="3981417" cy="3668558"/>
          </a:xfrm>
          <a:prstGeom prst="rect">
            <a:avLst/>
          </a:prstGeom>
        </p:spPr>
      </p:pic>
      <p:pic>
        <p:nvPicPr>
          <p:cNvPr id="6" name="Picture 2" descr="hack-linux-grub-password">
            <a:extLst>
              <a:ext uri="{FF2B5EF4-FFF2-40B4-BE49-F238E27FC236}">
                <a16:creationId xmlns:a16="http://schemas.microsoft.com/office/drawing/2014/main" id="{FD43AE84-CBEF-1848-A41E-963B8637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255" y="3073524"/>
            <a:ext cx="4265744" cy="214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97446AD-1CED-BD4E-B91C-999456D3A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255" y="1628042"/>
            <a:ext cx="4265744" cy="144548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1FA1D0A-4AD4-14D2-1033-C5DC95C90D4B}"/>
              </a:ext>
            </a:extLst>
          </p:cNvPr>
          <p:cNvSpPr txBox="1"/>
          <p:nvPr/>
        </p:nvSpPr>
        <p:spPr>
          <a:xfrm>
            <a:off x="850384" y="5233764"/>
            <a:ext cx="2666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1"/>
                </a:solidFill>
              </a:rPr>
              <a:t>Windows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双击</a:t>
            </a:r>
            <a:r>
              <a:rPr kumimoji="1" lang="en-US" altLang="zh-CN" sz="1600" b="1" dirty="0">
                <a:solidFill>
                  <a:schemeClr val="accent1"/>
                </a:solidFill>
              </a:rPr>
              <a:t>F11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加速？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AA9B6B-542D-C6CD-E2A1-17C2B9E3C62A}"/>
              </a:ext>
            </a:extLst>
          </p:cNvPr>
          <p:cNvSpPr txBox="1"/>
          <p:nvPr/>
        </p:nvSpPr>
        <p:spPr>
          <a:xfrm>
            <a:off x="5296754" y="5233764"/>
            <a:ext cx="2666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1"/>
                </a:solidFill>
              </a:rPr>
              <a:t>Linux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b="1" dirty="0">
                <a:solidFill>
                  <a:schemeClr val="accent1"/>
                </a:solidFill>
              </a:rPr>
              <a:t>28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击退格键直接登录？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46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3E066D-4830-0647-B165-396CA469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有助于更好地理解底层发生了什么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64ACA7-F543-EA46-B0DC-125296AB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D059B82-6DAF-1C4C-8A46-08ED126CA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6" r="21485"/>
          <a:stretch/>
        </p:blipFill>
        <p:spPr bwMode="auto">
          <a:xfrm>
            <a:off x="5724128" y="3457602"/>
            <a:ext cx="2664296" cy="145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63EBEA2-FF73-FB44-AB74-2F38A65EE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30341"/>
            <a:ext cx="4760270" cy="3903423"/>
          </a:xfrm>
          <a:prstGeom prst="rect">
            <a:avLst/>
          </a:prstGeom>
        </p:spPr>
      </p:pic>
      <p:pic>
        <p:nvPicPr>
          <p:cNvPr id="1026" name="Picture 2" descr="Docker Logo and symbol, meaning, history, PNG, brand">
            <a:extLst>
              <a:ext uri="{FF2B5EF4-FFF2-40B4-BE49-F238E27FC236}">
                <a16:creationId xmlns:a16="http://schemas.microsoft.com/office/drawing/2014/main" id="{70DE56DD-4B24-F651-55D4-A7F1D8EDE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68821"/>
            <a:ext cx="2448272" cy="137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6436375-2E92-371B-3C28-22EA159148EA}"/>
              </a:ext>
            </a:extLst>
          </p:cNvPr>
          <p:cNvSpPr txBox="1"/>
          <p:nvPr/>
        </p:nvSpPr>
        <p:spPr>
          <a:xfrm>
            <a:off x="625962" y="5158462"/>
            <a:ext cx="76040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accent1"/>
                </a:solidFill>
              </a:rPr>
              <a:t>为什么</a:t>
            </a:r>
            <a:r>
              <a:rPr kumimoji="1" lang="en-US" altLang="zh-CN" sz="1400" b="1" dirty="0">
                <a:solidFill>
                  <a:schemeClr val="accent1"/>
                </a:solidFill>
              </a:rPr>
              <a:t>Docker</a:t>
            </a:r>
            <a:r>
              <a:rPr kumimoji="1" lang="zh-CN" altLang="en-US" sz="1400" b="1" dirty="0">
                <a:solidFill>
                  <a:schemeClr val="accent1"/>
                </a:solidFill>
              </a:rPr>
              <a:t>可以隔离不同的</a:t>
            </a:r>
            <a:r>
              <a:rPr kumimoji="1" lang="en-US" altLang="zh-CN" sz="1400" b="1" dirty="0">
                <a:solidFill>
                  <a:schemeClr val="accent1"/>
                </a:solidFill>
              </a:rPr>
              <a:t>Python</a:t>
            </a:r>
            <a:r>
              <a:rPr kumimoji="1" lang="zh-CN" altLang="en-US" sz="1400" b="1" dirty="0">
                <a:solidFill>
                  <a:schemeClr val="accent1"/>
                </a:solidFill>
              </a:rPr>
              <a:t>环境？什么是</a:t>
            </a:r>
            <a:r>
              <a:rPr kumimoji="1" lang="en-US" altLang="zh-CN" sz="1400" b="1" dirty="0">
                <a:solidFill>
                  <a:schemeClr val="accent1"/>
                </a:solidFill>
              </a:rPr>
              <a:t>Namespace</a:t>
            </a:r>
            <a:r>
              <a:rPr kumimoji="1" lang="zh-CN" altLang="en-US" sz="1400" b="1" dirty="0">
                <a:solidFill>
                  <a:schemeClr val="accent1"/>
                </a:solidFill>
              </a:rPr>
              <a:t>？是否也可以支持性能隔离？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11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922E28-08DE-C4B0-8E0E-B634301A9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有助于更好地理解底层发生了什么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5AB8CD-E733-3D8E-8699-7FD10EC0B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BDB1A6-4533-F1F6-5213-D847F7B4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3074" name="Picture 2" descr="Segmentation fault occured when Im trying to run the third and last sample  demo code · Issue #772 · open-mmlab/mmocr · GitHub">
            <a:extLst>
              <a:ext uri="{FF2B5EF4-FFF2-40B4-BE49-F238E27FC236}">
                <a16:creationId xmlns:a16="http://schemas.microsoft.com/office/drawing/2014/main" id="{B38C75FB-33D4-23E8-5148-2A2ED492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28" y="1561356"/>
            <a:ext cx="7668344" cy="327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C503B3A-B4A6-27B5-684B-76853D33B679}"/>
              </a:ext>
            </a:extLst>
          </p:cNvPr>
          <p:cNvSpPr txBox="1"/>
          <p:nvPr/>
        </p:nvSpPr>
        <p:spPr>
          <a:xfrm>
            <a:off x="2357142" y="4832384"/>
            <a:ext cx="4429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chemeClr val="accent1"/>
                </a:solidFill>
              </a:rPr>
              <a:t>什么是</a:t>
            </a:r>
            <a:r>
              <a:rPr kumimoji="1" lang="en-US" altLang="zh-CN" sz="1600" b="1" dirty="0">
                <a:solidFill>
                  <a:schemeClr val="accent1"/>
                </a:solidFill>
              </a:rPr>
              <a:t>Segmentation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b="1" dirty="0">
                <a:solidFill>
                  <a:schemeClr val="accent1"/>
                </a:solidFill>
              </a:rPr>
              <a:t>fault</a:t>
            </a:r>
            <a:r>
              <a:rPr kumimoji="1" lang="zh-CN" altLang="en-US" sz="1600" b="1" dirty="0">
                <a:solidFill>
                  <a:schemeClr val="accent1"/>
                </a:solidFill>
              </a:rPr>
              <a:t>？为什么会发生？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36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00F8B6-D3AD-064B-90E9-AE7035DD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2.</a:t>
            </a:r>
            <a:r>
              <a:rPr kumimoji="1" lang="zh-CN" altLang="en-US" dirty="0"/>
              <a:t> 有助于更好地驾驭硬件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A872B3-872A-6D46-8FDB-6F75B5C0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7B6471-B830-B842-9A3F-2E833F4C1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38" y="1417341"/>
            <a:ext cx="3447472" cy="367240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0A503F5-B88C-0E49-A5CD-16E09C3A535F}"/>
              </a:ext>
            </a:extLst>
          </p:cNvPr>
          <p:cNvSpPr txBox="1"/>
          <p:nvPr/>
        </p:nvSpPr>
        <p:spPr>
          <a:xfrm>
            <a:off x="613601" y="3766309"/>
            <a:ext cx="3447109" cy="1323439"/>
          </a:xfrm>
          <a:prstGeom prst="rect">
            <a:avLst/>
          </a:prstGeom>
          <a:solidFill>
            <a:srgbClr val="000000">
              <a:alpha val="65882"/>
            </a:srgbClr>
          </a:solidFill>
        </p:spPr>
        <p:txBody>
          <a:bodyPr wrap="square">
            <a:spAutoFit/>
          </a:bodyPr>
          <a:lstStyle/>
          <a:p>
            <a:r>
              <a:rPr lang="en" altLang="zh-CN" sz="1600" b="1" i="0" dirty="0">
                <a:solidFill>
                  <a:srgbClr val="F2F4F5"/>
                </a:solidFill>
                <a:effectLst/>
              </a:rPr>
              <a:t>We modified </a:t>
            </a:r>
            <a:r>
              <a:rPr lang="en" altLang="zh-CN" sz="1600" b="1" i="0" dirty="0" err="1">
                <a:solidFill>
                  <a:srgbClr val="F2F4F5"/>
                </a:solidFill>
                <a:effectLst/>
              </a:rPr>
              <a:t>llama.cpp</a:t>
            </a:r>
            <a:r>
              <a:rPr lang="en" altLang="zh-CN" sz="1600" b="1" i="0" dirty="0">
                <a:solidFill>
                  <a:srgbClr val="F2F4F5"/>
                </a:solidFill>
                <a:effectLst/>
              </a:rPr>
              <a:t> to load weights using </a:t>
            </a:r>
            <a:r>
              <a:rPr lang="en" altLang="zh-CN" sz="1600" b="1" i="0" dirty="0" err="1">
                <a:solidFill>
                  <a:srgbClr val="F2F4F5"/>
                </a:solidFill>
                <a:effectLst/>
              </a:rPr>
              <a:t>mmap</a:t>
            </a:r>
            <a:r>
              <a:rPr lang="en" altLang="zh-CN" sz="1600" b="1" i="0" dirty="0">
                <a:solidFill>
                  <a:srgbClr val="F2F4F5"/>
                </a:solidFill>
                <a:effectLst/>
              </a:rPr>
              <a:t>() instead of C++ standard I/O. That enabled us to load </a:t>
            </a:r>
            <a:r>
              <a:rPr lang="en" altLang="zh-CN" sz="1600" b="1" i="0" dirty="0" err="1">
                <a:solidFill>
                  <a:srgbClr val="F2F4F5"/>
                </a:solidFill>
                <a:effectLst/>
              </a:rPr>
              <a:t>LLaMA</a:t>
            </a:r>
            <a:r>
              <a:rPr lang="en" altLang="zh-CN" sz="1600" b="1" i="0" dirty="0">
                <a:solidFill>
                  <a:srgbClr val="F2F4F5"/>
                </a:solidFill>
                <a:effectLst/>
              </a:rPr>
              <a:t> 100x faster using half as much memory.</a:t>
            </a:r>
            <a:endParaRPr lang="zh-CN" altLang="en-US" sz="16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A4D3464-70F2-5844-9F26-664EEC14C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167" y="1417341"/>
            <a:ext cx="4066066" cy="266609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6975AA7-92C1-6F4D-ABCC-2B19B18B9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167" y="4163296"/>
            <a:ext cx="4066066" cy="135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09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CCD224-F3EC-334E-82EA-D7104C1E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2.</a:t>
            </a:r>
            <a:r>
              <a:rPr kumimoji="1" lang="zh-CN" altLang="en-US" dirty="0"/>
              <a:t> 有助于更好地驾驭硬件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B962355-6115-E641-A0DF-60067CC99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228" y="1345332"/>
            <a:ext cx="3960440" cy="1963253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D6373C-1860-1545-B057-9201E50F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AFBDD4-6863-F848-82EB-FCE66FD5BD6C}"/>
              </a:ext>
            </a:extLst>
          </p:cNvPr>
          <p:cNvSpPr txBox="1"/>
          <p:nvPr/>
        </p:nvSpPr>
        <p:spPr>
          <a:xfrm>
            <a:off x="-231272" y="3359374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Python</a:t>
            </a:r>
            <a:r>
              <a:rPr kumimoji="1" lang="zh-CN" altLang="en-US" dirty="0"/>
              <a:t>矩阵乘法加速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952065-0B54-9444-0DBF-B617B6938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409" y="2497460"/>
            <a:ext cx="4988591" cy="246249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A1EC8D-3DF3-739D-9E14-6C148AB134C8}"/>
              </a:ext>
            </a:extLst>
          </p:cNvPr>
          <p:cNvSpPr txBox="1"/>
          <p:nvPr/>
        </p:nvSpPr>
        <p:spPr>
          <a:xfrm>
            <a:off x="4317984" y="4959952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Python</a:t>
            </a:r>
            <a:r>
              <a:rPr kumimoji="1" lang="zh-CN" altLang="en-US" dirty="0"/>
              <a:t>矩阵运算优化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5577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451747-2155-9849-9B38-E64651707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3.</a:t>
            </a:r>
            <a:r>
              <a:rPr kumimoji="1" lang="zh-CN" altLang="en-US" dirty="0"/>
              <a:t> 有助于做出更有影响力的工作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8A25F8-2D55-9946-BD1E-B9E421180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A4C618-D057-DC43-B066-7652355B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926605-6B1D-B090-AD85-F1BCB7B0C0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929"/>
          <a:stretch/>
        </p:blipFill>
        <p:spPr>
          <a:xfrm>
            <a:off x="418194" y="1489348"/>
            <a:ext cx="5161550" cy="2515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9E1C0DA-2F97-9BFA-1753-98C971616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742" y="1489348"/>
            <a:ext cx="3122738" cy="2515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217AF5-E42D-FECE-354D-3BF9EDCDF04C}"/>
              </a:ext>
            </a:extLst>
          </p:cNvPr>
          <p:cNvSpPr txBox="1"/>
          <p:nvPr/>
        </p:nvSpPr>
        <p:spPr>
          <a:xfrm>
            <a:off x="625962" y="4585692"/>
            <a:ext cx="7604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solidFill>
                  <a:schemeClr val="accent1"/>
                </a:solidFill>
              </a:rPr>
              <a:t>鸿蒙</a:t>
            </a:r>
            <a:r>
              <a:rPr kumimoji="1" lang="en-US" altLang="zh-CN" b="1" dirty="0">
                <a:solidFill>
                  <a:schemeClr val="accent1"/>
                </a:solidFill>
              </a:rPr>
              <a:t>Next</a:t>
            </a:r>
            <a:r>
              <a:rPr kumimoji="1" lang="zh-CN" altLang="en-US" b="1" dirty="0">
                <a:solidFill>
                  <a:schemeClr val="accent1"/>
                </a:solidFill>
              </a:rPr>
              <a:t>有什么不同？为何不再兼容</a:t>
            </a:r>
            <a:r>
              <a:rPr kumimoji="1" lang="en-US" altLang="zh-CN" b="1" dirty="0">
                <a:solidFill>
                  <a:schemeClr val="accent1"/>
                </a:solidFill>
              </a:rPr>
              <a:t>Android</a:t>
            </a:r>
            <a:r>
              <a:rPr kumimoji="1" lang="zh-CN" altLang="en-US" b="1" dirty="0">
                <a:solidFill>
                  <a:schemeClr val="accent1"/>
                </a:solidFill>
              </a:rPr>
              <a:t>？有哪些意义？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26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58AC2-8039-4F45-B7DB-399994C23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共同推进开源鸿蒙</a:t>
            </a:r>
            <a:r>
              <a:rPr kumimoji="1" lang="en-US" altLang="zh-CN" dirty="0"/>
              <a:t>OpenHarmony</a:t>
            </a:r>
            <a:r>
              <a:rPr kumimoji="1" lang="zh-CN" altLang="en-US" dirty="0"/>
              <a:t>生态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B738EE-0BA4-6C40-AD87-5578333BC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9611" y="5361541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C455ED-9194-8D44-BB7B-EBCA0AC303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33067" b="63541"/>
          <a:stretch/>
        </p:blipFill>
        <p:spPr>
          <a:xfrm>
            <a:off x="2052646" y="1558984"/>
            <a:ext cx="1406699" cy="1280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86A2E19-C5B6-8D40-BF51-AEAB4BF4E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6"/>
          <a:stretch/>
        </p:blipFill>
        <p:spPr bwMode="auto">
          <a:xfrm>
            <a:off x="5806317" y="1561882"/>
            <a:ext cx="3014258" cy="1567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EFF97D3-7314-8245-B3DA-4B9864F2CD02}"/>
              </a:ext>
            </a:extLst>
          </p:cNvPr>
          <p:cNvSpPr txBox="1"/>
          <p:nvPr/>
        </p:nvSpPr>
        <p:spPr>
          <a:xfrm>
            <a:off x="2029955" y="1275350"/>
            <a:ext cx="1452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技术指导委员会成员</a:t>
            </a:r>
            <a:endParaRPr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A3A642-27CB-094B-BD91-DAAC47246CC3}"/>
              </a:ext>
            </a:extLst>
          </p:cNvPr>
          <p:cNvSpPr txBox="1"/>
          <p:nvPr/>
        </p:nvSpPr>
        <p:spPr>
          <a:xfrm>
            <a:off x="5779817" y="1189305"/>
            <a:ext cx="3112663" cy="548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全国首个</a:t>
            </a:r>
            <a:r>
              <a:rPr kumimoji="1"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OpenHarmony</a:t>
            </a:r>
            <a:r>
              <a:rPr kumimoji="1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高校技术俱乐部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F6A1106-2B62-1145-A315-973B02AC50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827"/>
          <a:stretch/>
        </p:blipFill>
        <p:spPr>
          <a:xfrm>
            <a:off x="3650408" y="1570262"/>
            <a:ext cx="1225050" cy="1269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23AB6E3-F0CE-D848-A1D8-D325A2D0D3F6}"/>
              </a:ext>
            </a:extLst>
          </p:cNvPr>
          <p:cNvSpPr txBox="1"/>
          <p:nvPr/>
        </p:nvSpPr>
        <p:spPr>
          <a:xfrm>
            <a:off x="3205674" y="1279598"/>
            <a:ext cx="21145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技术支撑组成员</a:t>
            </a:r>
            <a:endParaRPr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" name="Picture 2" descr="上海交大古金宇老师荣获OpenHarmony技术峰会端操作系统十大技术挑战方向“特别贡献奖”_交大要闻_上海交通大学新闻学术网">
            <a:extLst>
              <a:ext uri="{FF2B5EF4-FFF2-40B4-BE49-F238E27FC236}">
                <a16:creationId xmlns:a16="http://schemas.microsoft.com/office/drawing/2014/main" id="{BE6714CD-D4FB-F845-9C37-E2E06571B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62" b="20146"/>
          <a:stretch/>
        </p:blipFill>
        <p:spPr bwMode="auto">
          <a:xfrm>
            <a:off x="452635" y="3352969"/>
            <a:ext cx="5272873" cy="1922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1C59ABD6-9CBC-A646-AD3E-15E50688F2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6" r="245" b="14351"/>
          <a:stretch/>
        </p:blipFill>
        <p:spPr bwMode="auto">
          <a:xfrm>
            <a:off x="554064" y="4378511"/>
            <a:ext cx="657994" cy="657994"/>
          </a:xfrm>
          <a:prstGeom prst="ellipse">
            <a:avLst/>
          </a:prstGeom>
          <a:noFill/>
          <a:ln w="22225" cmpd="dbl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061BB33B-82BC-3A46-9B6A-06B24B77DDB3}"/>
              </a:ext>
            </a:extLst>
          </p:cNvPr>
          <p:cNvCxnSpPr>
            <a:cxnSpLocks/>
          </p:cNvCxnSpPr>
          <p:nvPr/>
        </p:nvCxnSpPr>
        <p:spPr>
          <a:xfrm flipV="1">
            <a:off x="1101004" y="4659606"/>
            <a:ext cx="1248331" cy="7200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21CD4BB0-81C1-5F48-B01F-98C157B6FD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434" y="1564781"/>
            <a:ext cx="1405266" cy="1561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651C1F5D-CD12-9645-B14C-2FA5C95BA007}"/>
              </a:ext>
            </a:extLst>
          </p:cNvPr>
          <p:cNvSpPr txBox="1"/>
          <p:nvPr/>
        </p:nvSpPr>
        <p:spPr>
          <a:xfrm>
            <a:off x="396916" y="1275479"/>
            <a:ext cx="14520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技术指导委员会主席</a:t>
            </a:r>
            <a:endParaRPr lang="zh-CN" altLang="en-US" sz="1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C9BD29B-2A4F-3726-3DF6-626C7C8BF7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6937" y="3351949"/>
            <a:ext cx="3431148" cy="19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1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996B77-2E7C-D114-BC6B-A3FB202E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欢迎同学们加入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6EB9C8-F914-ABE5-A7FD-FEE339503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BC8D6-DD91-2125-2088-F72EB5CBA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96ED23E-733F-923E-5547-98CA464961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1781" y="1234439"/>
            <a:ext cx="2990494" cy="1910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8A4AD4C-CB5F-D971-1EC0-609BC16E2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19959"/>
            <a:ext cx="4246240" cy="18291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6BF13C8-4805-F97C-A09A-9C862961A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804" y="2981791"/>
            <a:ext cx="3409972" cy="255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16C5250-0836-2087-0AE0-FF28E8A7B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073649"/>
            <a:ext cx="5686400" cy="244030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B3224EA-DDBB-2167-66DD-6087B181E648}"/>
              </a:ext>
            </a:extLst>
          </p:cNvPr>
          <p:cNvSpPr txBox="1"/>
          <p:nvPr/>
        </p:nvSpPr>
        <p:spPr>
          <a:xfrm>
            <a:off x="4140932" y="150237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+mn-ea"/>
              </a:rPr>
              <a:t>报名链接：</a:t>
            </a:r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https://</a:t>
            </a:r>
            <a:r>
              <a:rPr kumimoji="1" lang="en-US" altLang="zh-CN" dirty="0" err="1">
                <a:solidFill>
                  <a:srgbClr val="C00000"/>
                </a:solidFill>
                <a:latin typeface="+mn-ea"/>
              </a:rPr>
              <a:t>ipads.feishu.cn</a:t>
            </a:r>
            <a:r>
              <a:rPr kumimoji="1" lang="en-US" altLang="zh-CN" dirty="0">
                <a:solidFill>
                  <a:srgbClr val="C00000"/>
                </a:solidFill>
                <a:latin typeface="+mn-ea"/>
              </a:rPr>
              <a:t>/share/base/form/shrcnc1RbxPEJVNoInhygZKxdMg</a:t>
            </a:r>
            <a:endParaRPr kumimoji="1" lang="zh-CN" altLang="en-US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06360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56057</TotalTime>
  <Words>1026</Words>
  <Application>Microsoft Macintosh PowerPoint</Application>
  <PresentationFormat>全屏显示(16:10)</PresentationFormat>
  <Paragraphs>202</Paragraphs>
  <Slides>35</Slides>
  <Notes>10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DengXian</vt:lpstr>
      <vt:lpstr>Arial</vt:lpstr>
      <vt:lpstr>Calibri</vt:lpstr>
      <vt:lpstr>Comic Sans MS</vt:lpstr>
      <vt:lpstr>Courier New</vt:lpstr>
      <vt:lpstr>Verdana</vt:lpstr>
      <vt:lpstr>Wingdings</vt:lpstr>
      <vt:lpstr>Wingdings 2</vt:lpstr>
      <vt:lpstr>Office 主题​​</vt:lpstr>
      <vt:lpstr>COMPILE &amp; DEBUG</vt:lpstr>
      <vt:lpstr>版权声明</vt:lpstr>
      <vt:lpstr>Recall: Access your container </vt:lpstr>
      <vt:lpstr>C Language</vt:lpstr>
      <vt:lpstr>Compiler</vt:lpstr>
      <vt:lpstr>Compiling</vt:lpstr>
      <vt:lpstr>Bugs &amp; Warnings</vt:lpstr>
      <vt:lpstr>Debugging</vt:lpstr>
      <vt:lpstr>Examples</vt:lpstr>
      <vt:lpstr>PowerPoint 演示文稿</vt:lpstr>
      <vt:lpstr>Q: Could you explain what happened?</vt:lpstr>
      <vt:lpstr>Stack canary is one compilation option</vt:lpstr>
      <vt:lpstr>Dynamic vs. Static</vt:lpstr>
      <vt:lpstr>The Print Magic</vt:lpstr>
      <vt:lpstr>tmux</vt:lpstr>
      <vt:lpstr>Configuration files for Vim and Bash</vt:lpstr>
      <vt:lpstr>Cmake</vt:lpstr>
      <vt:lpstr>Make</vt:lpstr>
      <vt:lpstr>Makefile</vt:lpstr>
      <vt:lpstr>Example-1</vt:lpstr>
      <vt:lpstr>Example-2</vt:lpstr>
      <vt:lpstr>Example-3</vt:lpstr>
      <vt:lpstr>Tasks</vt:lpstr>
      <vt:lpstr>Tasks</vt:lpstr>
      <vt:lpstr>开源鸿蒙操作系统俱乐部招新</vt:lpstr>
      <vt:lpstr>上海交通大学OpenHarmony技术俱乐部</vt:lpstr>
      <vt:lpstr>为什么学习操作系统？三个“有助于”</vt:lpstr>
      <vt:lpstr>1. 有助于更好地理解底层发生了什么</vt:lpstr>
      <vt:lpstr>1. 有助于更好地理解底层发生了什么</vt:lpstr>
      <vt:lpstr>1. 有助于更好地理解底层发生了什么</vt:lpstr>
      <vt:lpstr>2. 有助于更好地驾驭硬件</vt:lpstr>
      <vt:lpstr>2. 有助于更好地驾驭硬件</vt:lpstr>
      <vt:lpstr>3. 有助于做出更有影响力的工作</vt:lpstr>
      <vt:lpstr>共同推进开源鸿蒙OpenHarmony生态</vt:lpstr>
      <vt:lpstr>欢迎同学们加入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金宇 古</cp:lastModifiedBy>
  <cp:revision>1835</cp:revision>
  <cp:lastPrinted>2016-06-13T07:55:34Z</cp:lastPrinted>
  <dcterms:created xsi:type="dcterms:W3CDTF">2017-11-24T09:35:45Z</dcterms:created>
  <dcterms:modified xsi:type="dcterms:W3CDTF">2024-11-19T07:58:30Z</dcterms:modified>
</cp:coreProperties>
</file>